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1"/>
  </p:notesMasterIdLst>
  <p:sldIdLst>
    <p:sldId id="263" r:id="rId3"/>
    <p:sldId id="479" r:id="rId4"/>
    <p:sldId id="484" r:id="rId5"/>
    <p:sldId id="485" r:id="rId6"/>
    <p:sldId id="488" r:id="rId7"/>
    <p:sldId id="489" r:id="rId8"/>
    <p:sldId id="486" r:id="rId9"/>
    <p:sldId id="478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4B91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89367" autoAdjust="0"/>
  </p:normalViewPr>
  <p:slideViewPr>
    <p:cSldViewPr snapToGrid="0">
      <p:cViewPr varScale="1">
        <p:scale>
          <a:sx n="66" d="100"/>
          <a:sy n="66" d="100"/>
        </p:scale>
        <p:origin x="47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354CF0-2930-4BFB-BE2F-BB660CE0ECA1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A60E3C-56C6-4345-80C8-97BDCEC236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845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9EC968-87C3-417D-8868-C801B2356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D49F8D2-1ABA-45B9-BB02-FA6FF8A10C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8582"/>
            <a:ext cx="9144000" cy="1249218"/>
          </a:xfrm>
        </p:spPr>
        <p:txBody>
          <a:bodyPr/>
          <a:lstStyle>
            <a:lvl1pPr marL="0" indent="0" algn="ctr"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605057-E287-4A3A-9067-0694D1910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F77BF-A3E7-4E89-A3AC-A4B81528FFCA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A897C3-055B-422B-8604-7B6D23324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B14339-D06B-4A94-94E3-BB3AB70E2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846D6-AB6C-4EF9-9BDC-8B473E2A33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4138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4E82EF-0BDB-4CE6-B1D0-341969370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2B3CC33-BD27-4343-B36E-0B8A720278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FD6A9A-C125-416E-9503-C10923024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F77BF-A3E7-4E89-A3AC-A4B81528FFCA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5E69A2-43D9-4D58-AB62-1D1E8580F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FC68AC-5FDD-4E2D-A9C2-6A446FE5E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846D6-AB6C-4EF9-9BDC-8B473E2A33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430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22FFC09-83A0-426C-9C91-6ACF5FD1F5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1DC2E42-1C18-47DA-983B-34ADFD5BA8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EA442D-3946-4B5A-AD85-5DE767BF7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F77BF-A3E7-4E89-A3AC-A4B81528FFCA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6B8172-A945-401A-B0A2-279F8709C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B10F22-628B-4B04-801F-2534F2108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846D6-AB6C-4EF9-9BDC-8B473E2A33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185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4D6405D-9E6C-83A3-F34F-150D5ECB4C86}"/>
              </a:ext>
            </a:extLst>
          </p:cNvPr>
          <p:cNvCxnSpPr>
            <a:cxnSpLocks/>
          </p:cNvCxnSpPr>
          <p:nvPr userDrawn="1"/>
        </p:nvCxnSpPr>
        <p:spPr>
          <a:xfrm flipH="1">
            <a:off x="1018414" y="2035732"/>
            <a:ext cx="6146222" cy="0"/>
          </a:xfrm>
          <a:prstGeom prst="line">
            <a:avLst/>
          </a:prstGeom>
          <a:ln w="19050"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lumMod val="60000"/>
                    <a:lumOff val="40000"/>
                  </a:schemeClr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C20E79FD-7A88-C279-C577-5DB4E8DC0CCF}"/>
              </a:ext>
            </a:extLst>
          </p:cNvPr>
          <p:cNvSpPr/>
          <p:nvPr userDrawn="1"/>
        </p:nvSpPr>
        <p:spPr>
          <a:xfrm>
            <a:off x="839889" y="1997632"/>
            <a:ext cx="1752481" cy="7620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60000">
                <a:schemeClr val="accent2"/>
              </a:gs>
            </a:gsLst>
            <a:lin ang="2700000" scaled="0"/>
          </a:gradFill>
          <a:ln w="57150" cap="rnd">
            <a:noFill/>
            <a:prstDash val="solid"/>
            <a:round/>
          </a:ln>
          <a:effectLst>
            <a:outerShdw blurRad="76200" dist="50800" dir="5400000" algn="ctr" rotWithShape="0">
              <a:schemeClr val="accent6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defTabSz="913765"/>
            <a:endParaRPr lang="zh-CN" altLang="en-US" sz="2000" b="1">
              <a:solidFill>
                <a:srgbClr val="FFFFFF"/>
              </a:soli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A018186-98E2-4189-0A0E-A207898328EC}"/>
              </a:ext>
            </a:extLst>
          </p:cNvPr>
          <p:cNvCxnSpPr>
            <a:cxnSpLocks/>
          </p:cNvCxnSpPr>
          <p:nvPr userDrawn="1"/>
        </p:nvCxnSpPr>
        <p:spPr>
          <a:xfrm flipH="1">
            <a:off x="820918" y="4628382"/>
            <a:ext cx="6343718" cy="38100"/>
          </a:xfrm>
          <a:prstGeom prst="line">
            <a:avLst/>
          </a:prstGeom>
          <a:ln w="19050"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lumMod val="60000"/>
                    <a:lumOff val="40000"/>
                  </a:schemeClr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89448725-BF6A-1CE5-6834-92C4C16F2E47}"/>
              </a:ext>
            </a:extLst>
          </p:cNvPr>
          <p:cNvSpPr/>
          <p:nvPr userDrawn="1"/>
        </p:nvSpPr>
        <p:spPr>
          <a:xfrm>
            <a:off x="5412155" y="4590282"/>
            <a:ext cx="1752481" cy="7620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60000">
                <a:schemeClr val="accent2"/>
              </a:gs>
            </a:gsLst>
            <a:lin ang="2700000" scaled="0"/>
          </a:gradFill>
          <a:ln w="57150" cap="rnd">
            <a:noFill/>
            <a:prstDash val="solid"/>
            <a:round/>
          </a:ln>
          <a:effectLst>
            <a:outerShdw blurRad="76200" dist="50800" dir="5400000" algn="ctr" rotWithShape="0">
              <a:schemeClr val="accent6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 defTabSz="913765"/>
            <a:endParaRPr lang="zh-CN" altLang="en-US" sz="2000" b="1">
              <a:solidFill>
                <a:srgbClr val="FFFFFF"/>
              </a:solidFill>
            </a:endParaRP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8D2AD46A-E731-599D-3B5A-222E6B33C1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42034" y="3159744"/>
            <a:ext cx="5913937" cy="78161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5400" b="1" kern="1200" dirty="0">
                <a:gradFill flip="none" rotWithShape="1">
                  <a:gsLst>
                    <a:gs pos="60000">
                      <a:schemeClr val="accent2"/>
                    </a:gs>
                    <a:gs pos="0">
                      <a:schemeClr val="accent2">
                        <a:lumMod val="60000"/>
                        <a:lumOff val="40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BFA52C2F-6F3F-4103-3C22-C2C784855F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41400" y="3986468"/>
            <a:ext cx="3500438" cy="411162"/>
          </a:xfrm>
          <a:prstGeom prst="rect">
            <a:avLst/>
          </a:prstGeom>
        </p:spPr>
        <p:txBody>
          <a:bodyPr wrap="square" anchor="ctr" anchorCtr="0"/>
          <a:lstStyle>
            <a:lvl1pPr marL="0" indent="0">
              <a:buNone/>
              <a:defRPr lang="zh-CN" altLang="en-US" sz="1400" kern="1200" dirty="0">
                <a:gradFill flip="none" rotWithShape="1">
                  <a:gsLst>
                    <a:gs pos="60000">
                      <a:schemeClr val="accent2"/>
                    </a:gs>
                    <a:gs pos="0">
                      <a:schemeClr val="accent2">
                        <a:lumMod val="60000"/>
                        <a:lumOff val="40000"/>
                      </a:schemeClr>
                    </a:gs>
                  </a:gsLst>
                  <a:lin ang="2700000" scaled="1"/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DF6016C0-0D48-664B-FFF9-603F720F30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39494" y="2378083"/>
            <a:ext cx="3756025" cy="62895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None/>
              <a:defRPr lang="zh-CN" altLang="en-US" sz="3200" dirty="0">
                <a:gradFill flip="none" rotWithShape="1">
                  <a:gsLst>
                    <a:gs pos="60000">
                      <a:schemeClr val="accent2"/>
                    </a:gs>
                    <a:gs pos="0">
                      <a:schemeClr val="accent2">
                        <a:lumMod val="60000"/>
                        <a:lumOff val="40000"/>
                      </a:schemeClr>
                    </a:gs>
                  </a:gsLst>
                  <a:lin ang="2700000" scaled="1"/>
                  <a:tileRect/>
                </a:gradFill>
              </a:defRPr>
            </a:lvl1pPr>
          </a:lstStyle>
          <a:p>
            <a:pPr marL="0" lvl="0">
              <a:lnSpc>
                <a:spcPct val="120000"/>
              </a:lnSpc>
              <a:spcAft>
                <a:spcPts val="500"/>
              </a:spcAft>
            </a:pP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3E0EC17-A335-0E5F-19D1-35C1D1607C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8940" b="8940"/>
          <a:stretch>
            <a:fillRect/>
          </a:stretch>
        </p:blipFill>
        <p:spPr>
          <a:xfrm>
            <a:off x="2770895" y="-74814"/>
            <a:ext cx="8526964" cy="6858000"/>
          </a:xfrm>
          <a:custGeom>
            <a:avLst/>
            <a:gdLst>
              <a:gd name="connsiteX0" fmla="*/ 0 w 8526964"/>
              <a:gd name="connsiteY0" fmla="*/ 0 h 6858000"/>
              <a:gd name="connsiteX1" fmla="*/ 8526964 w 8526964"/>
              <a:gd name="connsiteY1" fmla="*/ 0 h 6858000"/>
              <a:gd name="connsiteX2" fmla="*/ 8526964 w 8526964"/>
              <a:gd name="connsiteY2" fmla="*/ 6858000 h 6858000"/>
              <a:gd name="connsiteX3" fmla="*/ 0 w 852696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26964" h="6858000">
                <a:moveTo>
                  <a:pt x="0" y="0"/>
                </a:moveTo>
                <a:lnTo>
                  <a:pt x="8526964" y="0"/>
                </a:lnTo>
                <a:lnTo>
                  <a:pt x="852696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702726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51421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E6B22297-0D55-4A48-AFA3-0F361520C0A5}"/>
              </a:ext>
            </a:extLst>
          </p:cNvPr>
          <p:cNvSpPr/>
          <p:nvPr userDrawn="1"/>
        </p:nvSpPr>
        <p:spPr>
          <a:xfrm>
            <a:off x="5999206" y="0"/>
            <a:ext cx="6192795" cy="4876674"/>
          </a:xfrm>
          <a:custGeom>
            <a:avLst/>
            <a:gdLst>
              <a:gd name="connsiteX0" fmla="*/ 118280 w 6192795"/>
              <a:gd name="connsiteY0" fmla="*/ 0 h 4876674"/>
              <a:gd name="connsiteX1" fmla="*/ 6192795 w 6192795"/>
              <a:gd name="connsiteY1" fmla="*/ 0 h 4876674"/>
              <a:gd name="connsiteX2" fmla="*/ 6192795 w 6192795"/>
              <a:gd name="connsiteY2" fmla="*/ 4161090 h 4876674"/>
              <a:gd name="connsiteX3" fmla="*/ 6134468 w 6192795"/>
              <a:gd name="connsiteY3" fmla="*/ 4204707 h 4876674"/>
              <a:gd name="connsiteX4" fmla="*/ 3934597 w 6192795"/>
              <a:gd name="connsiteY4" fmla="*/ 4876674 h 4876674"/>
              <a:gd name="connsiteX5" fmla="*/ 0 w 6192795"/>
              <a:gd name="connsiteY5" fmla="*/ 942077 h 4876674"/>
              <a:gd name="connsiteX6" fmla="*/ 79937 w 6192795"/>
              <a:gd name="connsiteY6" fmla="*/ 149119 h 487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92795" h="4876674">
                <a:moveTo>
                  <a:pt x="118280" y="0"/>
                </a:moveTo>
                <a:lnTo>
                  <a:pt x="6192795" y="0"/>
                </a:lnTo>
                <a:lnTo>
                  <a:pt x="6192795" y="4161090"/>
                </a:lnTo>
                <a:lnTo>
                  <a:pt x="6134468" y="4204707"/>
                </a:lnTo>
                <a:cubicBezTo>
                  <a:pt x="5506502" y="4628952"/>
                  <a:pt x="4749479" y="4876674"/>
                  <a:pt x="3934597" y="4876674"/>
                </a:cubicBezTo>
                <a:cubicBezTo>
                  <a:pt x="1761579" y="4876674"/>
                  <a:pt x="0" y="3115095"/>
                  <a:pt x="0" y="942077"/>
                </a:cubicBezTo>
                <a:cubicBezTo>
                  <a:pt x="0" y="670450"/>
                  <a:pt x="27525" y="405251"/>
                  <a:pt x="79937" y="149119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4923B1-FE4D-4F84-8DAB-7C0975B815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0"/>
          <a:stretch>
            <a:fillRect/>
          </a:stretch>
        </p:blipFill>
        <p:spPr>
          <a:xfrm>
            <a:off x="5961105" y="7534"/>
            <a:ext cx="6230895" cy="4584398"/>
          </a:xfrm>
          <a:custGeom>
            <a:avLst/>
            <a:gdLst>
              <a:gd name="connsiteX0" fmla="*/ 92740 w 6230895"/>
              <a:gd name="connsiteY0" fmla="*/ 0 h 4584398"/>
              <a:gd name="connsiteX1" fmla="*/ 6230895 w 6230895"/>
              <a:gd name="connsiteY1" fmla="*/ 0 h 4584398"/>
              <a:gd name="connsiteX2" fmla="*/ 6230895 w 6230895"/>
              <a:gd name="connsiteY2" fmla="*/ 3649066 h 4584398"/>
              <a:gd name="connsiteX3" fmla="*/ 6145520 w 6230895"/>
              <a:gd name="connsiteY3" fmla="*/ 3726661 h 4584398"/>
              <a:gd name="connsiteX4" fmla="*/ 3756217 w 6230895"/>
              <a:gd name="connsiteY4" fmla="*/ 4584398 h 4584398"/>
              <a:gd name="connsiteX5" fmla="*/ 0 w 6230895"/>
              <a:gd name="connsiteY5" fmla="*/ 828181 h 4584398"/>
              <a:gd name="connsiteX6" fmla="*/ 76313 w 6230895"/>
              <a:gd name="connsiteY6" fmla="*/ 71172 h 4584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30895" h="4584398">
                <a:moveTo>
                  <a:pt x="92740" y="0"/>
                </a:moveTo>
                <a:lnTo>
                  <a:pt x="6230895" y="0"/>
                </a:lnTo>
                <a:lnTo>
                  <a:pt x="6230895" y="3649066"/>
                </a:lnTo>
                <a:lnTo>
                  <a:pt x="6145520" y="3726661"/>
                </a:lnTo>
                <a:cubicBezTo>
                  <a:pt x="5496224" y="4262507"/>
                  <a:pt x="4663811" y="4584398"/>
                  <a:pt x="3756217" y="4584398"/>
                </a:cubicBezTo>
                <a:cubicBezTo>
                  <a:pt x="1681716" y="4584398"/>
                  <a:pt x="0" y="2902682"/>
                  <a:pt x="0" y="828181"/>
                </a:cubicBezTo>
                <a:cubicBezTo>
                  <a:pt x="0" y="568868"/>
                  <a:pt x="26277" y="315693"/>
                  <a:pt x="76313" y="71172"/>
                </a:cubicBezTo>
                <a:close/>
              </a:path>
            </a:pathLst>
          </a:cu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556A90D-0448-4BF7-AF13-BBB0CA1D4C9B}"/>
              </a:ext>
            </a:extLst>
          </p:cNvPr>
          <p:cNvPicPr preferRelativeResize="0">
            <a:picLocks/>
          </p:cNvPicPr>
          <p:nvPr userDrawn="1"/>
        </p:nvPicPr>
        <p:blipFill>
          <a:blip r:embed="rId3"/>
          <a:srcRect l="25650" t="3449" b="8925"/>
          <a:stretch>
            <a:fillRect/>
          </a:stretch>
        </p:blipFill>
        <p:spPr>
          <a:xfrm>
            <a:off x="1" y="0"/>
            <a:ext cx="5942055" cy="6858000"/>
          </a:xfrm>
          <a:custGeom>
            <a:avLst/>
            <a:gdLst>
              <a:gd name="connsiteX0" fmla="*/ 0 w 5942055"/>
              <a:gd name="connsiteY0" fmla="*/ 0 h 6858000"/>
              <a:gd name="connsiteX1" fmla="*/ 5942055 w 5942055"/>
              <a:gd name="connsiteY1" fmla="*/ 0 h 6858000"/>
              <a:gd name="connsiteX2" fmla="*/ 5942055 w 5942055"/>
              <a:gd name="connsiteY2" fmla="*/ 6858000 h 6858000"/>
              <a:gd name="connsiteX3" fmla="*/ 0 w 594205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2055" h="6858000">
                <a:moveTo>
                  <a:pt x="0" y="0"/>
                </a:moveTo>
                <a:lnTo>
                  <a:pt x="5942055" y="0"/>
                </a:lnTo>
                <a:lnTo>
                  <a:pt x="594205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36268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18FFC00-5E0F-4EE9-9A6B-3924FD2D5C67}"/>
              </a:ext>
            </a:extLst>
          </p:cNvPr>
          <p:cNvCxnSpPr>
            <a:cxnSpLocks/>
          </p:cNvCxnSpPr>
          <p:nvPr userDrawn="1"/>
        </p:nvCxnSpPr>
        <p:spPr>
          <a:xfrm>
            <a:off x="4278808" y="5055310"/>
            <a:ext cx="5609421" cy="12355"/>
          </a:xfrm>
          <a:prstGeom prst="line">
            <a:avLst/>
          </a:prstGeom>
          <a:ln w="95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198249F6-237D-4464-AC7E-1B6A21338225}"/>
              </a:ext>
            </a:extLst>
          </p:cNvPr>
          <p:cNvSpPr/>
          <p:nvPr userDrawn="1"/>
        </p:nvSpPr>
        <p:spPr>
          <a:xfrm>
            <a:off x="0" y="0"/>
            <a:ext cx="4654950" cy="6858000"/>
          </a:xfrm>
          <a:custGeom>
            <a:avLst/>
            <a:gdLst>
              <a:gd name="connsiteX0" fmla="*/ 0 w 4654950"/>
              <a:gd name="connsiteY0" fmla="*/ 0 h 6858000"/>
              <a:gd name="connsiteX1" fmla="*/ 3032125 w 4654950"/>
              <a:gd name="connsiteY1" fmla="*/ 0 h 6858000"/>
              <a:gd name="connsiteX2" fmla="*/ 3041212 w 4654950"/>
              <a:gd name="connsiteY2" fmla="*/ 7141 h 6858000"/>
              <a:gd name="connsiteX3" fmla="*/ 4654950 w 4654950"/>
              <a:gd name="connsiteY3" fmla="*/ 3429000 h 6858000"/>
              <a:gd name="connsiteX4" fmla="*/ 3041212 w 4654950"/>
              <a:gd name="connsiteY4" fmla="*/ 6850859 h 6858000"/>
              <a:gd name="connsiteX5" fmla="*/ 3032125 w 4654950"/>
              <a:gd name="connsiteY5" fmla="*/ 6858000 h 6858000"/>
              <a:gd name="connsiteX6" fmla="*/ 0 w 465495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54950" h="6858000">
                <a:moveTo>
                  <a:pt x="0" y="0"/>
                </a:moveTo>
                <a:lnTo>
                  <a:pt x="3032125" y="0"/>
                </a:lnTo>
                <a:lnTo>
                  <a:pt x="3041212" y="7141"/>
                </a:lnTo>
                <a:cubicBezTo>
                  <a:pt x="4026763" y="820490"/>
                  <a:pt x="4654950" y="2051384"/>
                  <a:pt x="4654950" y="3429000"/>
                </a:cubicBezTo>
                <a:cubicBezTo>
                  <a:pt x="4654950" y="4806616"/>
                  <a:pt x="4026763" y="6037511"/>
                  <a:pt x="3041212" y="6850859"/>
                </a:cubicBezTo>
                <a:lnTo>
                  <a:pt x="303212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50000"/>
                </a:schemeClr>
              </a:gs>
              <a:gs pos="100000">
                <a:schemeClr val="accent2">
                  <a:alpha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59B9512-F273-4056-958F-B9159D5E9E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61" t="29532" r="447"/>
          <a:stretch>
            <a:fillRect/>
          </a:stretch>
        </p:blipFill>
        <p:spPr>
          <a:xfrm>
            <a:off x="0" y="0"/>
            <a:ext cx="4125722" cy="6858000"/>
          </a:xfrm>
          <a:custGeom>
            <a:avLst/>
            <a:gdLst>
              <a:gd name="connsiteX0" fmla="*/ 0 w 4125722"/>
              <a:gd name="connsiteY0" fmla="*/ 0 h 6858000"/>
              <a:gd name="connsiteX1" fmla="*/ 2090481 w 4125722"/>
              <a:gd name="connsiteY1" fmla="*/ 0 h 6858000"/>
              <a:gd name="connsiteX2" fmla="*/ 2245487 w 4125722"/>
              <a:gd name="connsiteY2" fmla="*/ 89126 h 6858000"/>
              <a:gd name="connsiteX3" fmla="*/ 4125722 w 4125722"/>
              <a:gd name="connsiteY3" fmla="*/ 3429000 h 6858000"/>
              <a:gd name="connsiteX4" fmla="*/ 2245487 w 4125722"/>
              <a:gd name="connsiteY4" fmla="*/ 6768874 h 6858000"/>
              <a:gd name="connsiteX5" fmla="*/ 2090481 w 4125722"/>
              <a:gd name="connsiteY5" fmla="*/ 6858000 h 6858000"/>
              <a:gd name="connsiteX6" fmla="*/ 0 w 412572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25722" h="6858000">
                <a:moveTo>
                  <a:pt x="0" y="0"/>
                </a:moveTo>
                <a:lnTo>
                  <a:pt x="2090481" y="0"/>
                </a:lnTo>
                <a:lnTo>
                  <a:pt x="2245487" y="89126"/>
                </a:lnTo>
                <a:cubicBezTo>
                  <a:pt x="3372732" y="774057"/>
                  <a:pt x="4125722" y="2013594"/>
                  <a:pt x="4125722" y="3429000"/>
                </a:cubicBezTo>
                <a:cubicBezTo>
                  <a:pt x="4125722" y="4844407"/>
                  <a:pt x="3372732" y="6083943"/>
                  <a:pt x="2245487" y="6768874"/>
                </a:cubicBezTo>
                <a:lnTo>
                  <a:pt x="209048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1AB97993-018D-4E84-9580-A981FFACC154}"/>
              </a:ext>
            </a:extLst>
          </p:cNvPr>
          <p:cNvSpPr/>
          <p:nvPr userDrawn="1"/>
        </p:nvSpPr>
        <p:spPr>
          <a:xfrm>
            <a:off x="0" y="0"/>
            <a:ext cx="4125722" cy="6858000"/>
          </a:xfrm>
          <a:custGeom>
            <a:avLst/>
            <a:gdLst>
              <a:gd name="connsiteX0" fmla="*/ 0 w 4125722"/>
              <a:gd name="connsiteY0" fmla="*/ 0 h 6858000"/>
              <a:gd name="connsiteX1" fmla="*/ 2090481 w 4125722"/>
              <a:gd name="connsiteY1" fmla="*/ 0 h 6858000"/>
              <a:gd name="connsiteX2" fmla="*/ 2245487 w 4125722"/>
              <a:gd name="connsiteY2" fmla="*/ 89126 h 6858000"/>
              <a:gd name="connsiteX3" fmla="*/ 4125722 w 4125722"/>
              <a:gd name="connsiteY3" fmla="*/ 3429000 h 6858000"/>
              <a:gd name="connsiteX4" fmla="*/ 2245487 w 4125722"/>
              <a:gd name="connsiteY4" fmla="*/ 6768874 h 6858000"/>
              <a:gd name="connsiteX5" fmla="*/ 2090481 w 4125722"/>
              <a:gd name="connsiteY5" fmla="*/ 6858000 h 6858000"/>
              <a:gd name="connsiteX6" fmla="*/ 0 w 412572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25722" h="6858000">
                <a:moveTo>
                  <a:pt x="0" y="0"/>
                </a:moveTo>
                <a:lnTo>
                  <a:pt x="2090481" y="0"/>
                </a:lnTo>
                <a:lnTo>
                  <a:pt x="2245487" y="89126"/>
                </a:lnTo>
                <a:cubicBezTo>
                  <a:pt x="3372732" y="774057"/>
                  <a:pt x="4125722" y="2013594"/>
                  <a:pt x="4125722" y="3429000"/>
                </a:cubicBezTo>
                <a:cubicBezTo>
                  <a:pt x="4125722" y="4844407"/>
                  <a:pt x="3372732" y="6083943"/>
                  <a:pt x="2245487" y="6768874"/>
                </a:cubicBezTo>
                <a:lnTo>
                  <a:pt x="2090481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BDC0DC5-6A3A-45A4-A1A2-AC6C045377FA}"/>
              </a:ext>
            </a:extLst>
          </p:cNvPr>
          <p:cNvSpPr txBox="1"/>
          <p:nvPr userDrawn="1"/>
        </p:nvSpPr>
        <p:spPr>
          <a:xfrm>
            <a:off x="556904" y="2506700"/>
            <a:ext cx="2051844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8000" dirty="0">
                <a:solidFill>
                  <a:schemeClr val="bg1"/>
                </a:solidFill>
                <a:latin typeface="+mj-ea"/>
                <a:ea typeface="+mj-ea"/>
              </a:rPr>
              <a:t>目录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E3B94459-A840-4C1B-9F62-615374F432A5}"/>
              </a:ext>
            </a:extLst>
          </p:cNvPr>
          <p:cNvSpPr/>
          <p:nvPr userDrawn="1"/>
        </p:nvSpPr>
        <p:spPr>
          <a:xfrm>
            <a:off x="4422978" y="2200678"/>
            <a:ext cx="144170" cy="14417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77800">
              <a:schemeClr val="accent2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42B179D6-300D-4427-873B-CE164B7248B5}"/>
              </a:ext>
            </a:extLst>
          </p:cNvPr>
          <p:cNvSpPr/>
          <p:nvPr userDrawn="1"/>
        </p:nvSpPr>
        <p:spPr>
          <a:xfrm>
            <a:off x="4278808" y="4989402"/>
            <a:ext cx="144170" cy="14417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77800">
              <a:schemeClr val="accent2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2F506E39-1498-437F-9160-7711B2C55B4B}"/>
              </a:ext>
            </a:extLst>
          </p:cNvPr>
          <p:cNvCxnSpPr>
            <a:cxnSpLocks/>
          </p:cNvCxnSpPr>
          <p:nvPr userDrawn="1"/>
        </p:nvCxnSpPr>
        <p:spPr>
          <a:xfrm>
            <a:off x="4567148" y="2272763"/>
            <a:ext cx="5321081" cy="11853"/>
          </a:xfrm>
          <a:prstGeom prst="line">
            <a:avLst/>
          </a:prstGeom>
          <a:ln w="95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4D204982-EE20-47A9-9640-F0A3F98BE50E}"/>
              </a:ext>
            </a:extLst>
          </p:cNvPr>
          <p:cNvSpPr/>
          <p:nvPr userDrawn="1"/>
        </p:nvSpPr>
        <p:spPr>
          <a:xfrm>
            <a:off x="4567148" y="3595040"/>
            <a:ext cx="144170" cy="14417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77800">
              <a:schemeClr val="accent2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B8D4760-6E92-49A7-AF5A-6204EEDA8094}"/>
              </a:ext>
            </a:extLst>
          </p:cNvPr>
          <p:cNvCxnSpPr>
            <a:cxnSpLocks/>
          </p:cNvCxnSpPr>
          <p:nvPr userDrawn="1"/>
        </p:nvCxnSpPr>
        <p:spPr>
          <a:xfrm>
            <a:off x="4711318" y="3660948"/>
            <a:ext cx="5176911" cy="11532"/>
          </a:xfrm>
          <a:prstGeom prst="line">
            <a:avLst/>
          </a:prstGeom>
          <a:ln w="95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0BA2448C-185E-4E63-A43C-524B41C261CA}"/>
              </a:ext>
            </a:extLst>
          </p:cNvPr>
          <p:cNvSpPr txBox="1"/>
          <p:nvPr/>
        </p:nvSpPr>
        <p:spPr>
          <a:xfrm>
            <a:off x="7569152" y="1404467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</a:rPr>
              <a:t>01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C2C6442-C21C-4AD3-9212-30CD5D7F9020}"/>
              </a:ext>
            </a:extLst>
          </p:cNvPr>
          <p:cNvSpPr txBox="1"/>
          <p:nvPr/>
        </p:nvSpPr>
        <p:spPr>
          <a:xfrm>
            <a:off x="7569152" y="2793059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</a:rPr>
              <a:t>02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3F7479F-B906-4F26-B634-B45BA8496C45}"/>
              </a:ext>
            </a:extLst>
          </p:cNvPr>
          <p:cNvSpPr txBox="1"/>
          <p:nvPr/>
        </p:nvSpPr>
        <p:spPr>
          <a:xfrm>
            <a:off x="7569152" y="4181651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</a:rPr>
              <a:t>03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740897F1-A80C-42C9-9199-6450D1750C65}"/>
              </a:ext>
            </a:extLst>
          </p:cNvPr>
          <p:cNvSpPr/>
          <p:nvPr userDrawn="1"/>
        </p:nvSpPr>
        <p:spPr>
          <a:xfrm>
            <a:off x="9068695" y="0"/>
            <a:ext cx="3123305" cy="1144999"/>
          </a:xfrm>
          <a:custGeom>
            <a:avLst/>
            <a:gdLst>
              <a:gd name="connsiteX0" fmla="*/ 0 w 3123305"/>
              <a:gd name="connsiteY0" fmla="*/ 0 h 1144999"/>
              <a:gd name="connsiteX1" fmla="*/ 560396 w 3123305"/>
              <a:gd name="connsiteY1" fmla="*/ 0 h 1144999"/>
              <a:gd name="connsiteX2" fmla="*/ 578073 w 3123305"/>
              <a:gd name="connsiteY2" fmla="*/ 19449 h 1144999"/>
              <a:gd name="connsiteX3" fmla="*/ 2257233 w 3123305"/>
              <a:gd name="connsiteY3" fmla="*/ 714980 h 1144999"/>
              <a:gd name="connsiteX4" fmla="*/ 2963394 w 3123305"/>
              <a:gd name="connsiteY4" fmla="*/ 608219 h 1144999"/>
              <a:gd name="connsiteX5" fmla="*/ 3123305 w 3123305"/>
              <a:gd name="connsiteY5" fmla="*/ 549691 h 1144999"/>
              <a:gd name="connsiteX6" fmla="*/ 3123305 w 3123305"/>
              <a:gd name="connsiteY6" fmla="*/ 1007180 h 1144999"/>
              <a:gd name="connsiteX7" fmla="*/ 3091269 w 3123305"/>
              <a:gd name="connsiteY7" fmla="*/ 1018905 h 1144999"/>
              <a:gd name="connsiteX8" fmla="*/ 2257234 w 3123305"/>
              <a:gd name="connsiteY8" fmla="*/ 1144999 h 1144999"/>
              <a:gd name="connsiteX9" fmla="*/ 92983 w 3123305"/>
              <a:gd name="connsiteY9" fmla="*/ 124345 h 1144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23305" h="1144999">
                <a:moveTo>
                  <a:pt x="0" y="0"/>
                </a:moveTo>
                <a:lnTo>
                  <a:pt x="560396" y="0"/>
                </a:lnTo>
                <a:lnTo>
                  <a:pt x="578073" y="19449"/>
                </a:lnTo>
                <a:cubicBezTo>
                  <a:pt x="1007807" y="449184"/>
                  <a:pt x="1601480" y="714980"/>
                  <a:pt x="2257233" y="714980"/>
                </a:cubicBezTo>
                <a:cubicBezTo>
                  <a:pt x="2503140" y="714980"/>
                  <a:pt x="2740318" y="677603"/>
                  <a:pt x="2963394" y="608219"/>
                </a:cubicBezTo>
                <a:lnTo>
                  <a:pt x="3123305" y="549691"/>
                </a:lnTo>
                <a:lnTo>
                  <a:pt x="3123305" y="1007180"/>
                </a:lnTo>
                <a:lnTo>
                  <a:pt x="3091269" y="1018905"/>
                </a:lnTo>
                <a:cubicBezTo>
                  <a:pt x="2827798" y="1100853"/>
                  <a:pt x="2547671" y="1144999"/>
                  <a:pt x="2257234" y="1144999"/>
                </a:cubicBezTo>
                <a:cubicBezTo>
                  <a:pt x="1385922" y="1144999"/>
                  <a:pt x="607408" y="747684"/>
                  <a:pt x="92983" y="12434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39F9C8A-CE5F-44AB-8D42-1ADE8CB0F7A5}"/>
              </a:ext>
            </a:extLst>
          </p:cNvPr>
          <p:cNvSpPr/>
          <p:nvPr userDrawn="1"/>
        </p:nvSpPr>
        <p:spPr>
          <a:xfrm>
            <a:off x="0" y="4878222"/>
            <a:ext cx="12192000" cy="1979778"/>
          </a:xfrm>
          <a:prstGeom prst="rect">
            <a:avLst/>
          </a:prstGeom>
          <a:blipFill dpi="0" rotWithShape="1">
            <a:blip r:embed="rId3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0E36B7A9-81BF-4483-B550-8D9565CC3C3A}"/>
              </a:ext>
            </a:extLst>
          </p:cNvPr>
          <p:cNvCxnSpPr>
            <a:cxnSpLocks/>
          </p:cNvCxnSpPr>
          <p:nvPr userDrawn="1"/>
        </p:nvCxnSpPr>
        <p:spPr>
          <a:xfrm>
            <a:off x="7423835" y="2284616"/>
            <a:ext cx="2464394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0DE07D9F-4FEB-4B80-BE2E-54D9EA4E236F}"/>
              </a:ext>
            </a:extLst>
          </p:cNvPr>
          <p:cNvCxnSpPr>
            <a:cxnSpLocks/>
          </p:cNvCxnSpPr>
          <p:nvPr userDrawn="1"/>
        </p:nvCxnSpPr>
        <p:spPr>
          <a:xfrm>
            <a:off x="7423835" y="3661390"/>
            <a:ext cx="2464394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87D68150-4408-4723-9D3E-960C75C1D4AA}"/>
              </a:ext>
            </a:extLst>
          </p:cNvPr>
          <p:cNvCxnSpPr>
            <a:cxnSpLocks/>
          </p:cNvCxnSpPr>
          <p:nvPr userDrawn="1"/>
        </p:nvCxnSpPr>
        <p:spPr>
          <a:xfrm>
            <a:off x="7423835" y="5052460"/>
            <a:ext cx="2464394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5005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>
            <a:extLst>
              <a:ext uri="{FF2B5EF4-FFF2-40B4-BE49-F238E27FC236}">
                <a16:creationId xmlns:a16="http://schemas.microsoft.com/office/drawing/2014/main" id="{A8D27CC8-E4BE-4393-9F77-CCB0C3F1D7EE}"/>
              </a:ext>
            </a:extLst>
          </p:cNvPr>
          <p:cNvSpPr/>
          <p:nvPr userDrawn="1"/>
        </p:nvSpPr>
        <p:spPr>
          <a:xfrm>
            <a:off x="5006898" y="1982610"/>
            <a:ext cx="6043961" cy="2892781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DA67DDE-084A-4746-AA5B-2809989F33A4}"/>
              </a:ext>
            </a:extLst>
          </p:cNvPr>
          <p:cNvSpPr/>
          <p:nvPr userDrawn="1"/>
        </p:nvSpPr>
        <p:spPr>
          <a:xfrm>
            <a:off x="994318" y="936703"/>
            <a:ext cx="4984594" cy="4984594"/>
          </a:xfrm>
          <a:prstGeom prst="ellipse">
            <a:avLst/>
          </a:pr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C7C9AEF-A60C-44B7-BA25-723DFFF865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0" t="1980" r="7097"/>
          <a:stretch/>
        </p:blipFill>
        <p:spPr>
          <a:xfrm>
            <a:off x="1251482" y="1204454"/>
            <a:ext cx="4470266" cy="4459677"/>
          </a:xfrm>
          <a:custGeom>
            <a:avLst/>
            <a:gdLst>
              <a:gd name="connsiteX0" fmla="*/ 2025472 w 4470266"/>
              <a:gd name="connsiteY0" fmla="*/ 0 h 4459677"/>
              <a:gd name="connsiteX1" fmla="*/ 2444795 w 4470266"/>
              <a:gd name="connsiteY1" fmla="*/ 0 h 4459677"/>
              <a:gd name="connsiteX2" fmla="*/ 2463663 w 4470266"/>
              <a:gd name="connsiteY2" fmla="*/ 953 h 4459677"/>
              <a:gd name="connsiteX3" fmla="*/ 4470266 w 4470266"/>
              <a:gd name="connsiteY3" fmla="*/ 2224546 h 4459677"/>
              <a:gd name="connsiteX4" fmla="*/ 2463663 w 4470266"/>
              <a:gd name="connsiteY4" fmla="*/ 4448139 h 4459677"/>
              <a:gd name="connsiteX5" fmla="*/ 2235173 w 4470266"/>
              <a:gd name="connsiteY5" fmla="*/ 4459677 h 4459677"/>
              <a:gd name="connsiteX6" fmla="*/ 2235094 w 4470266"/>
              <a:gd name="connsiteY6" fmla="*/ 4459677 h 4459677"/>
              <a:gd name="connsiteX7" fmla="*/ 2006604 w 4470266"/>
              <a:gd name="connsiteY7" fmla="*/ 4448139 h 4459677"/>
              <a:gd name="connsiteX8" fmla="*/ 0 w 4470266"/>
              <a:gd name="connsiteY8" fmla="*/ 2224546 h 4459677"/>
              <a:gd name="connsiteX9" fmla="*/ 2006604 w 4470266"/>
              <a:gd name="connsiteY9" fmla="*/ 953 h 4459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70266" h="4459677">
                <a:moveTo>
                  <a:pt x="2025472" y="0"/>
                </a:moveTo>
                <a:lnTo>
                  <a:pt x="2444795" y="0"/>
                </a:lnTo>
                <a:lnTo>
                  <a:pt x="2463663" y="953"/>
                </a:lnTo>
                <a:cubicBezTo>
                  <a:pt x="3590742" y="115414"/>
                  <a:pt x="4470266" y="1067268"/>
                  <a:pt x="4470266" y="2224546"/>
                </a:cubicBezTo>
                <a:cubicBezTo>
                  <a:pt x="4470266" y="3381824"/>
                  <a:pt x="3590742" y="4333678"/>
                  <a:pt x="2463663" y="4448139"/>
                </a:cubicBezTo>
                <a:lnTo>
                  <a:pt x="2235173" y="4459677"/>
                </a:lnTo>
                <a:lnTo>
                  <a:pt x="2235094" y="4459677"/>
                </a:lnTo>
                <a:lnTo>
                  <a:pt x="2006604" y="4448139"/>
                </a:lnTo>
                <a:cubicBezTo>
                  <a:pt x="879524" y="4333678"/>
                  <a:pt x="0" y="3381824"/>
                  <a:pt x="0" y="2224546"/>
                </a:cubicBezTo>
                <a:cubicBezTo>
                  <a:pt x="0" y="1067268"/>
                  <a:pt x="879524" y="115414"/>
                  <a:pt x="2006604" y="953"/>
                </a:cubicBezTo>
                <a:close/>
              </a:path>
            </a:pathLst>
          </a:custGeom>
        </p:spPr>
      </p:pic>
      <p:sp>
        <p:nvSpPr>
          <p:cNvPr id="15" name="椭圆 14">
            <a:extLst>
              <a:ext uri="{FF2B5EF4-FFF2-40B4-BE49-F238E27FC236}">
                <a16:creationId xmlns:a16="http://schemas.microsoft.com/office/drawing/2014/main" id="{1B6BB097-09B2-4B28-9E93-3EF181CAF673}"/>
              </a:ext>
            </a:extLst>
          </p:cNvPr>
          <p:cNvSpPr/>
          <p:nvPr userDrawn="1"/>
        </p:nvSpPr>
        <p:spPr>
          <a:xfrm>
            <a:off x="1251482" y="1193867"/>
            <a:ext cx="4470266" cy="4470266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547CE4C-1376-4701-AF5C-7EBB0712A5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8940" b="8940"/>
          <a:stretch>
            <a:fillRect/>
          </a:stretch>
        </p:blipFill>
        <p:spPr>
          <a:xfrm>
            <a:off x="1832518" y="0"/>
            <a:ext cx="8526964" cy="6858000"/>
          </a:xfrm>
          <a:custGeom>
            <a:avLst/>
            <a:gdLst>
              <a:gd name="connsiteX0" fmla="*/ 0 w 8526964"/>
              <a:gd name="connsiteY0" fmla="*/ 0 h 6858000"/>
              <a:gd name="connsiteX1" fmla="*/ 8526964 w 8526964"/>
              <a:gd name="connsiteY1" fmla="*/ 0 h 6858000"/>
              <a:gd name="connsiteX2" fmla="*/ 8526964 w 8526964"/>
              <a:gd name="connsiteY2" fmla="*/ 6858000 h 6858000"/>
              <a:gd name="connsiteX3" fmla="*/ 0 w 852696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26964" h="6858000">
                <a:moveTo>
                  <a:pt x="0" y="0"/>
                </a:moveTo>
                <a:lnTo>
                  <a:pt x="8526964" y="0"/>
                </a:lnTo>
                <a:lnTo>
                  <a:pt x="852696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981160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C52719B-AD3E-42F8-9A4F-6FAF5B45DF7B}"/>
              </a:ext>
            </a:extLst>
          </p:cNvPr>
          <p:cNvSpPr txBox="1"/>
          <p:nvPr userDrawn="1"/>
        </p:nvSpPr>
        <p:spPr>
          <a:xfrm>
            <a:off x="180110" y="662865"/>
            <a:ext cx="849592" cy="306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199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“</a:t>
            </a:r>
            <a:endParaRPr lang="zh-CN" altLang="en-US" sz="199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8657D6B-6023-402B-A6A2-BDD42DE57DA9}"/>
              </a:ext>
            </a:extLst>
          </p:cNvPr>
          <p:cNvCxnSpPr>
            <a:cxnSpLocks/>
          </p:cNvCxnSpPr>
          <p:nvPr userDrawn="1"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>
            <a:extLst>
              <a:ext uri="{FF2B5EF4-FFF2-40B4-BE49-F238E27FC236}">
                <a16:creationId xmlns:a16="http://schemas.microsoft.com/office/drawing/2014/main" id="{852B5FA8-52DC-4439-90C0-759BEC10C33F}"/>
              </a:ext>
            </a:extLst>
          </p:cNvPr>
          <p:cNvSpPr/>
          <p:nvPr userDrawn="1"/>
        </p:nvSpPr>
        <p:spPr>
          <a:xfrm>
            <a:off x="7433720" y="1238034"/>
            <a:ext cx="4489666" cy="448966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图片占位符 22">
            <a:extLst>
              <a:ext uri="{FF2B5EF4-FFF2-40B4-BE49-F238E27FC236}">
                <a16:creationId xmlns:a16="http://schemas.microsoft.com/office/drawing/2014/main" id="{E19CBC41-36BA-466B-87C1-D5CF24A3B3A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717149" y="1533883"/>
            <a:ext cx="3922808" cy="3910387"/>
          </a:xfrm>
          <a:custGeom>
            <a:avLst/>
            <a:gdLst>
              <a:gd name="connsiteX0" fmla="*/ 1745841 w 3922808"/>
              <a:gd name="connsiteY0" fmla="*/ 0 h 3910387"/>
              <a:gd name="connsiteX1" fmla="*/ 2176967 w 3922808"/>
              <a:gd name="connsiteY1" fmla="*/ 0 h 3910387"/>
              <a:gd name="connsiteX2" fmla="*/ 2356695 w 3922808"/>
              <a:gd name="connsiteY2" fmla="*/ 27430 h 3910387"/>
              <a:gd name="connsiteX3" fmla="*/ 3922808 w 3922808"/>
              <a:gd name="connsiteY3" fmla="*/ 1948985 h 3910387"/>
              <a:gd name="connsiteX4" fmla="*/ 2161946 w 3922808"/>
              <a:gd name="connsiteY4" fmla="*/ 3900263 h 3910387"/>
              <a:gd name="connsiteX5" fmla="*/ 1961443 w 3922808"/>
              <a:gd name="connsiteY5" fmla="*/ 3910387 h 3910387"/>
              <a:gd name="connsiteX6" fmla="*/ 1961365 w 3922808"/>
              <a:gd name="connsiteY6" fmla="*/ 3910387 h 3910387"/>
              <a:gd name="connsiteX7" fmla="*/ 1760862 w 3922808"/>
              <a:gd name="connsiteY7" fmla="*/ 3900263 h 3910387"/>
              <a:gd name="connsiteX8" fmla="*/ 0 w 3922808"/>
              <a:gd name="connsiteY8" fmla="*/ 1948985 h 3910387"/>
              <a:gd name="connsiteX9" fmla="*/ 1566113 w 3922808"/>
              <a:gd name="connsiteY9" fmla="*/ 27430 h 3910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2808" h="3910387">
                <a:moveTo>
                  <a:pt x="1745841" y="0"/>
                </a:moveTo>
                <a:lnTo>
                  <a:pt x="2176967" y="0"/>
                </a:lnTo>
                <a:lnTo>
                  <a:pt x="2356695" y="27430"/>
                </a:lnTo>
                <a:cubicBezTo>
                  <a:pt x="3250474" y="210323"/>
                  <a:pt x="3922808" y="1001138"/>
                  <a:pt x="3922808" y="1948985"/>
                </a:cubicBezTo>
                <a:cubicBezTo>
                  <a:pt x="3922808" y="2964536"/>
                  <a:pt x="3150996" y="3799819"/>
                  <a:pt x="2161946" y="3900263"/>
                </a:cubicBezTo>
                <a:lnTo>
                  <a:pt x="1961443" y="3910387"/>
                </a:lnTo>
                <a:lnTo>
                  <a:pt x="1961365" y="3910387"/>
                </a:lnTo>
                <a:lnTo>
                  <a:pt x="1760862" y="3900263"/>
                </a:lnTo>
                <a:cubicBezTo>
                  <a:pt x="771812" y="3799819"/>
                  <a:pt x="0" y="2964536"/>
                  <a:pt x="0" y="1948985"/>
                </a:cubicBezTo>
                <a:cubicBezTo>
                  <a:pt x="0" y="1001138"/>
                  <a:pt x="672334" y="210323"/>
                  <a:pt x="1566113" y="2743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 dirty="0"/>
              <a:t>点击此处插入图片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4B3364-05BA-4C2F-AD6D-A2D7CDE40522}"/>
              </a:ext>
            </a:extLst>
          </p:cNvPr>
          <p:cNvSpPr txBox="1"/>
          <p:nvPr userDrawn="1"/>
        </p:nvSpPr>
        <p:spPr>
          <a:xfrm>
            <a:off x="6442414" y="4535354"/>
            <a:ext cx="849592" cy="306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199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”</a:t>
            </a:r>
            <a:endParaRPr lang="zh-CN" altLang="en-US" sz="199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6D88DB34-9F79-4624-8348-5D366A8AC2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530226"/>
            <a:ext cx="4351337" cy="5540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zh-CN" altLang="en-US" sz="3600" kern="1200" dirty="0" smtClean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F0860537-4937-4C88-BE40-F90C2DBE14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1691385"/>
            <a:ext cx="3231654" cy="3877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marL="0" indent="0">
              <a:buNone/>
              <a:defRPr lang="zh-CN" altLang="en-US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 dirty="0"/>
              <a:t>单击此处编辑小标题</a:t>
            </a: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AAA4BE42-0DE1-4056-ADD6-2C4D55F4CAB8}"/>
              </a:ext>
            </a:extLst>
          </p:cNvPr>
          <p:cNvCxnSpPr>
            <a:cxnSpLocks/>
          </p:cNvCxnSpPr>
          <p:nvPr userDrawn="1"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0F5547AB-8A20-42EC-BF91-F197F413B4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633" y="2343593"/>
            <a:ext cx="4572000" cy="24352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74925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图片占位符 29">
            <a:extLst>
              <a:ext uri="{FF2B5EF4-FFF2-40B4-BE49-F238E27FC236}">
                <a16:creationId xmlns:a16="http://schemas.microsoft.com/office/drawing/2014/main" id="{B7CD0730-5E46-4513-AF62-4C9C91F01F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4835" y="1786717"/>
            <a:ext cx="2662238" cy="17784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1" name="图片占位符 30">
            <a:extLst>
              <a:ext uri="{FF2B5EF4-FFF2-40B4-BE49-F238E27FC236}">
                <a16:creationId xmlns:a16="http://schemas.microsoft.com/office/drawing/2014/main" id="{48BBA798-E9B9-48A2-9258-B443AB08B55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51495" y="3562931"/>
            <a:ext cx="2634076" cy="17784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2" name="图片占位符 31">
            <a:extLst>
              <a:ext uri="{FF2B5EF4-FFF2-40B4-BE49-F238E27FC236}">
                <a16:creationId xmlns:a16="http://schemas.microsoft.com/office/drawing/2014/main" id="{01A59A96-221E-45CC-B5BA-209F3AC834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1071" y="1786717"/>
            <a:ext cx="2662238" cy="17784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AE0B532B-2F18-4BBB-A1C9-816E59B88A2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49855" y="3562584"/>
            <a:ext cx="2649828" cy="177696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A59F1E8-FA64-4B67-A385-480CF42E7BA8}"/>
              </a:ext>
            </a:extLst>
          </p:cNvPr>
          <p:cNvSpPr/>
          <p:nvPr userDrawn="1"/>
        </p:nvSpPr>
        <p:spPr>
          <a:xfrm>
            <a:off x="6090499" y="3565065"/>
            <a:ext cx="2665186" cy="1776960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0A5727B-6B68-4488-8341-3572D2745CCE}"/>
              </a:ext>
            </a:extLst>
          </p:cNvPr>
          <p:cNvSpPr/>
          <p:nvPr userDrawn="1"/>
        </p:nvSpPr>
        <p:spPr>
          <a:xfrm>
            <a:off x="3437216" y="1786717"/>
            <a:ext cx="2665186" cy="1776960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6F63413-8F88-4953-AF9F-A898F8156FD1}"/>
              </a:ext>
            </a:extLst>
          </p:cNvPr>
          <p:cNvSpPr/>
          <p:nvPr userDrawn="1"/>
        </p:nvSpPr>
        <p:spPr>
          <a:xfrm>
            <a:off x="8741979" y="1786717"/>
            <a:ext cx="2665186" cy="1776960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D56A137-2C0F-4E28-8C4B-28C5930B04FA}"/>
              </a:ext>
            </a:extLst>
          </p:cNvPr>
          <p:cNvSpPr/>
          <p:nvPr userDrawn="1"/>
        </p:nvSpPr>
        <p:spPr>
          <a:xfrm>
            <a:off x="788772" y="3562931"/>
            <a:ext cx="2665186" cy="1776960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B2430ED-FBE0-4101-B99B-D4DB408DA119}"/>
              </a:ext>
            </a:extLst>
          </p:cNvPr>
          <p:cNvCxnSpPr>
            <a:cxnSpLocks/>
          </p:cNvCxnSpPr>
          <p:nvPr userDrawn="1"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94ECE06-ABBD-4D55-8793-6730D44DAE7D}"/>
              </a:ext>
            </a:extLst>
          </p:cNvPr>
          <p:cNvCxnSpPr>
            <a:cxnSpLocks/>
          </p:cNvCxnSpPr>
          <p:nvPr userDrawn="1"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97B6B4D-DE8D-40B8-AD97-EC64744F3394}"/>
              </a:ext>
            </a:extLst>
          </p:cNvPr>
          <p:cNvCxnSpPr>
            <a:cxnSpLocks/>
          </p:cNvCxnSpPr>
          <p:nvPr userDrawn="1"/>
        </p:nvCxnSpPr>
        <p:spPr>
          <a:xfrm>
            <a:off x="1126828" y="4347182"/>
            <a:ext cx="198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9A117B61-A0F3-46EF-9C14-2B2D72E549C5}"/>
              </a:ext>
            </a:extLst>
          </p:cNvPr>
          <p:cNvCxnSpPr>
            <a:cxnSpLocks/>
          </p:cNvCxnSpPr>
          <p:nvPr userDrawn="1"/>
        </p:nvCxnSpPr>
        <p:spPr>
          <a:xfrm>
            <a:off x="6432492" y="4347182"/>
            <a:ext cx="198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3B9EB6D-1BF7-482C-9A23-A2B45A76E452}"/>
              </a:ext>
            </a:extLst>
          </p:cNvPr>
          <p:cNvCxnSpPr>
            <a:cxnSpLocks/>
          </p:cNvCxnSpPr>
          <p:nvPr userDrawn="1"/>
        </p:nvCxnSpPr>
        <p:spPr>
          <a:xfrm>
            <a:off x="3779209" y="2570223"/>
            <a:ext cx="198120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7E45B07-70FF-4B71-92B3-70F8F919C9CA}"/>
              </a:ext>
            </a:extLst>
          </p:cNvPr>
          <p:cNvCxnSpPr>
            <a:cxnSpLocks/>
          </p:cNvCxnSpPr>
          <p:nvPr userDrawn="1"/>
        </p:nvCxnSpPr>
        <p:spPr>
          <a:xfrm>
            <a:off x="9083972" y="2570223"/>
            <a:ext cx="198120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47486607-9A85-4577-9766-5408ACDF45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530226"/>
            <a:ext cx="4351337" cy="5540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zh-CN" altLang="en-US" sz="3600" kern="1200" dirty="0" smtClean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FCA884F4-BF74-4C6D-8DA8-783FE65C64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8700" r="6590" b="27064"/>
          <a:stretch>
            <a:fillRect/>
          </a:stretch>
        </p:blipFill>
        <p:spPr>
          <a:xfrm>
            <a:off x="0" y="5078680"/>
            <a:ext cx="12192000" cy="1779320"/>
          </a:xfrm>
          <a:custGeom>
            <a:avLst/>
            <a:gdLst>
              <a:gd name="connsiteX0" fmla="*/ 0 w 12192000"/>
              <a:gd name="connsiteY0" fmla="*/ 0 h 1779320"/>
              <a:gd name="connsiteX1" fmla="*/ 12192000 w 12192000"/>
              <a:gd name="connsiteY1" fmla="*/ 0 h 1779320"/>
              <a:gd name="connsiteX2" fmla="*/ 12192000 w 12192000"/>
              <a:gd name="connsiteY2" fmla="*/ 1779320 h 1779320"/>
              <a:gd name="connsiteX3" fmla="*/ 0 w 12192000"/>
              <a:gd name="connsiteY3" fmla="*/ 1779320 h 177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779320">
                <a:moveTo>
                  <a:pt x="0" y="0"/>
                </a:moveTo>
                <a:lnTo>
                  <a:pt x="12192000" y="0"/>
                </a:lnTo>
                <a:lnTo>
                  <a:pt x="12192000" y="1779320"/>
                </a:lnTo>
                <a:lnTo>
                  <a:pt x="0" y="1779320"/>
                </a:lnTo>
                <a:close/>
              </a:path>
            </a:pathLst>
          </a:custGeom>
        </p:spPr>
      </p:pic>
      <p:sp>
        <p:nvSpPr>
          <p:cNvPr id="8" name="文本占位符 7">
            <a:extLst>
              <a:ext uri="{FF2B5EF4-FFF2-40B4-BE49-F238E27FC236}">
                <a16:creationId xmlns:a16="http://schemas.microsoft.com/office/drawing/2014/main" id="{715BC66D-521A-46F5-870C-07C27F6924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7267" y="3836988"/>
            <a:ext cx="2048197" cy="3640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zh-CN" altLang="en-US" dirty="0"/>
              <a:t>图片小标题</a:t>
            </a:r>
          </a:p>
        </p:txBody>
      </p:sp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544F4008-E2AD-47F6-8A3E-8469521262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98994" y="3836988"/>
            <a:ext cx="2048197" cy="3640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zh-CN" altLang="en-US" dirty="0"/>
              <a:t>图片小标题</a:t>
            </a:r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8337D390-BE50-468A-ABC9-26A305D129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5711" y="2064879"/>
            <a:ext cx="2048197" cy="3640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zh-CN" altLang="en-US" dirty="0"/>
              <a:t>图片小标题</a:t>
            </a:r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430F98A1-8680-4B4C-9345-68E1B965A38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50474" y="2064879"/>
            <a:ext cx="2048197" cy="3640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zh-CN" altLang="en-US" dirty="0"/>
              <a:t>图片小标题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BF486B57-6E43-40E2-AE50-D538FE6C7D6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86451" y="4429952"/>
            <a:ext cx="2069828" cy="79491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724A3688-181E-499A-86EF-F4B58BB626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88178" y="4429952"/>
            <a:ext cx="2069828" cy="79491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1" name="文本占位符 40">
            <a:extLst>
              <a:ext uri="{FF2B5EF4-FFF2-40B4-BE49-F238E27FC236}">
                <a16:creationId xmlns:a16="http://schemas.microsoft.com/office/drawing/2014/main" id="{E32000E8-1971-4635-9D34-C7253E2C0D3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4895" y="2621268"/>
            <a:ext cx="2069828" cy="79491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2" name="文本占位符 41">
            <a:extLst>
              <a:ext uri="{FF2B5EF4-FFF2-40B4-BE49-F238E27FC236}">
                <a16:creationId xmlns:a16="http://schemas.microsoft.com/office/drawing/2014/main" id="{10D7F6CA-FB09-45F9-93C6-B33EBC1939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9658" y="2621268"/>
            <a:ext cx="2069828" cy="79491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  <p:extLst>
      <p:ext uri="{BB962C8B-B14F-4D97-AF65-F5344CB8AC3E}">
        <p14:creationId xmlns:p14="http://schemas.microsoft.com/office/powerpoint/2010/main" val="4018109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图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4F29A843-0D6E-4C3E-9767-EBBE4EF0D2A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56063" y="1574803"/>
            <a:ext cx="1949450" cy="1949937"/>
          </a:xfrm>
          <a:custGeom>
            <a:avLst/>
            <a:gdLst>
              <a:gd name="connsiteX0" fmla="*/ 343248 w 1949450"/>
              <a:gd name="connsiteY0" fmla="*/ 0 h 1949937"/>
              <a:gd name="connsiteX1" fmla="*/ 1949450 w 1949450"/>
              <a:gd name="connsiteY1" fmla="*/ 0 h 1949937"/>
              <a:gd name="connsiteX2" fmla="*/ 1949450 w 1949450"/>
              <a:gd name="connsiteY2" fmla="*/ 1949937 h 1949937"/>
              <a:gd name="connsiteX3" fmla="*/ 0 w 1949450"/>
              <a:gd name="connsiteY3" fmla="*/ 1949937 h 1949937"/>
              <a:gd name="connsiteX4" fmla="*/ 0 w 1949450"/>
              <a:gd name="connsiteY4" fmla="*/ 343248 h 1949937"/>
              <a:gd name="connsiteX5" fmla="*/ 6493 w 1949450"/>
              <a:gd name="connsiteY5" fmla="*/ 278842 h 1949937"/>
              <a:gd name="connsiteX6" fmla="*/ 278842 w 1949450"/>
              <a:gd name="connsiteY6" fmla="*/ 6493 h 194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9450" h="1949937">
                <a:moveTo>
                  <a:pt x="343248" y="0"/>
                </a:moveTo>
                <a:lnTo>
                  <a:pt x="1949450" y="0"/>
                </a:lnTo>
                <a:lnTo>
                  <a:pt x="1949450" y="1949937"/>
                </a:lnTo>
                <a:lnTo>
                  <a:pt x="0" y="1949937"/>
                </a:lnTo>
                <a:lnTo>
                  <a:pt x="0" y="343248"/>
                </a:lnTo>
                <a:lnTo>
                  <a:pt x="6493" y="278842"/>
                </a:lnTo>
                <a:cubicBezTo>
                  <a:pt x="34466" y="142139"/>
                  <a:pt x="142139" y="34466"/>
                  <a:pt x="278842" y="649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44A1AC0C-903B-4780-A15A-D8C901988C7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87106" y="1574803"/>
            <a:ext cx="1949450" cy="1949937"/>
          </a:xfrm>
          <a:custGeom>
            <a:avLst/>
            <a:gdLst>
              <a:gd name="connsiteX0" fmla="*/ 0 w 1949450"/>
              <a:gd name="connsiteY0" fmla="*/ 0 h 1949937"/>
              <a:gd name="connsiteX1" fmla="*/ 1605585 w 1949450"/>
              <a:gd name="connsiteY1" fmla="*/ 0 h 1949937"/>
              <a:gd name="connsiteX2" fmla="*/ 1669991 w 1949450"/>
              <a:gd name="connsiteY2" fmla="*/ 6493 h 1949937"/>
              <a:gd name="connsiteX3" fmla="*/ 1949450 w 1949450"/>
              <a:gd name="connsiteY3" fmla="*/ 349378 h 1949937"/>
              <a:gd name="connsiteX4" fmla="*/ 1949450 w 1949450"/>
              <a:gd name="connsiteY4" fmla="*/ 1949937 h 1949937"/>
              <a:gd name="connsiteX5" fmla="*/ 0 w 1949450"/>
              <a:gd name="connsiteY5" fmla="*/ 1949937 h 194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49450" h="1949937">
                <a:moveTo>
                  <a:pt x="0" y="0"/>
                </a:moveTo>
                <a:lnTo>
                  <a:pt x="1605585" y="0"/>
                </a:lnTo>
                <a:lnTo>
                  <a:pt x="1669991" y="6493"/>
                </a:lnTo>
                <a:cubicBezTo>
                  <a:pt x="1829478" y="39129"/>
                  <a:pt x="1949450" y="180243"/>
                  <a:pt x="1949450" y="349378"/>
                </a:cubicBezTo>
                <a:lnTo>
                  <a:pt x="1949450" y="1949937"/>
                </a:lnTo>
                <a:lnTo>
                  <a:pt x="0" y="19499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2FE2C6B3-AC8C-493D-A18F-A9791B8080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56063" y="3704740"/>
            <a:ext cx="1949450" cy="1949937"/>
          </a:xfrm>
          <a:custGeom>
            <a:avLst/>
            <a:gdLst>
              <a:gd name="connsiteX0" fmla="*/ 0 w 1949450"/>
              <a:gd name="connsiteY0" fmla="*/ 0 h 1949937"/>
              <a:gd name="connsiteX1" fmla="*/ 1949450 w 1949450"/>
              <a:gd name="connsiteY1" fmla="*/ 0 h 1949937"/>
              <a:gd name="connsiteX2" fmla="*/ 1949450 w 1949450"/>
              <a:gd name="connsiteY2" fmla="*/ 1949937 h 1949937"/>
              <a:gd name="connsiteX3" fmla="*/ 343238 w 1949450"/>
              <a:gd name="connsiteY3" fmla="*/ 1949937 h 1949937"/>
              <a:gd name="connsiteX4" fmla="*/ 278842 w 1949450"/>
              <a:gd name="connsiteY4" fmla="*/ 1943446 h 1949937"/>
              <a:gd name="connsiteX5" fmla="*/ 6493 w 1949450"/>
              <a:gd name="connsiteY5" fmla="*/ 1671097 h 1949937"/>
              <a:gd name="connsiteX6" fmla="*/ 0 w 1949450"/>
              <a:gd name="connsiteY6" fmla="*/ 1606691 h 194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9450" h="1949937">
                <a:moveTo>
                  <a:pt x="0" y="0"/>
                </a:moveTo>
                <a:lnTo>
                  <a:pt x="1949450" y="0"/>
                </a:lnTo>
                <a:lnTo>
                  <a:pt x="1949450" y="1949937"/>
                </a:lnTo>
                <a:lnTo>
                  <a:pt x="343238" y="1949937"/>
                </a:lnTo>
                <a:lnTo>
                  <a:pt x="278842" y="1943446"/>
                </a:lnTo>
                <a:cubicBezTo>
                  <a:pt x="142139" y="1915472"/>
                  <a:pt x="34466" y="1807800"/>
                  <a:pt x="6493" y="1671097"/>
                </a:cubicBezTo>
                <a:lnTo>
                  <a:pt x="0" y="160669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295F7CA5-F733-43F3-A0C3-5424B99D23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7106" y="3704740"/>
            <a:ext cx="1949450" cy="1949937"/>
          </a:xfrm>
          <a:custGeom>
            <a:avLst/>
            <a:gdLst>
              <a:gd name="connsiteX0" fmla="*/ 0 w 1949450"/>
              <a:gd name="connsiteY0" fmla="*/ 0 h 1949937"/>
              <a:gd name="connsiteX1" fmla="*/ 1949450 w 1949450"/>
              <a:gd name="connsiteY1" fmla="*/ 0 h 1949937"/>
              <a:gd name="connsiteX2" fmla="*/ 1949450 w 1949450"/>
              <a:gd name="connsiteY2" fmla="*/ 1600560 h 1949937"/>
              <a:gd name="connsiteX3" fmla="*/ 1669991 w 1949450"/>
              <a:gd name="connsiteY3" fmla="*/ 1943446 h 1949937"/>
              <a:gd name="connsiteX4" fmla="*/ 1605595 w 1949450"/>
              <a:gd name="connsiteY4" fmla="*/ 1949937 h 1949937"/>
              <a:gd name="connsiteX5" fmla="*/ 0 w 1949450"/>
              <a:gd name="connsiteY5" fmla="*/ 1949937 h 194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49450" h="1949937">
                <a:moveTo>
                  <a:pt x="0" y="0"/>
                </a:moveTo>
                <a:lnTo>
                  <a:pt x="1949450" y="0"/>
                </a:lnTo>
                <a:lnTo>
                  <a:pt x="1949450" y="1600560"/>
                </a:lnTo>
                <a:cubicBezTo>
                  <a:pt x="1949450" y="1769695"/>
                  <a:pt x="1829478" y="1910810"/>
                  <a:pt x="1669991" y="1943446"/>
                </a:cubicBezTo>
                <a:lnTo>
                  <a:pt x="1605595" y="1949937"/>
                </a:lnTo>
                <a:lnTo>
                  <a:pt x="0" y="19499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2FEE6518-B5B9-4BFC-9933-4DBD8F77FC0B}"/>
              </a:ext>
            </a:extLst>
          </p:cNvPr>
          <p:cNvCxnSpPr>
            <a:cxnSpLocks/>
          </p:cNvCxnSpPr>
          <p:nvPr userDrawn="1"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BE853FCA-7F7F-4154-A79D-77FDE69E7577}"/>
              </a:ext>
            </a:extLst>
          </p:cNvPr>
          <p:cNvCxnSpPr>
            <a:cxnSpLocks/>
          </p:cNvCxnSpPr>
          <p:nvPr userDrawn="1"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842E74EC-F000-4163-8194-7D567D15C9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530226"/>
            <a:ext cx="4351337" cy="5540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zh-CN" altLang="en-US" sz="3600" kern="1200" dirty="0" smtClean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A121CC04-B475-44A2-A0DA-D589FECF46AA}"/>
              </a:ext>
            </a:extLst>
          </p:cNvPr>
          <p:cNvCxnSpPr>
            <a:cxnSpLocks/>
          </p:cNvCxnSpPr>
          <p:nvPr userDrawn="1"/>
        </p:nvCxnSpPr>
        <p:spPr>
          <a:xfrm>
            <a:off x="1558925" y="5659124"/>
            <a:ext cx="3300367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38BB90D5-1B17-40C2-867E-407FDACE2131}"/>
              </a:ext>
            </a:extLst>
          </p:cNvPr>
          <p:cNvSpPr txBox="1"/>
          <p:nvPr userDrawn="1"/>
        </p:nvSpPr>
        <p:spPr>
          <a:xfrm>
            <a:off x="1528713" y="4857192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</a:rPr>
              <a:t>03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BA0E3CBB-E49F-416A-BAE8-CD0AD1D7E339}"/>
              </a:ext>
            </a:extLst>
          </p:cNvPr>
          <p:cNvCxnSpPr>
            <a:cxnSpLocks/>
          </p:cNvCxnSpPr>
          <p:nvPr userDrawn="1"/>
        </p:nvCxnSpPr>
        <p:spPr>
          <a:xfrm>
            <a:off x="1558925" y="3534483"/>
            <a:ext cx="3300367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FFB4E8CE-9F6C-4073-8CA7-945325586F53}"/>
              </a:ext>
            </a:extLst>
          </p:cNvPr>
          <p:cNvSpPr txBox="1"/>
          <p:nvPr userDrawn="1"/>
        </p:nvSpPr>
        <p:spPr>
          <a:xfrm>
            <a:off x="9822793" y="2791154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</a:rPr>
              <a:t>02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44ABF6FF-0D22-4600-98D6-7AEB4FF25B96}"/>
              </a:ext>
            </a:extLst>
          </p:cNvPr>
          <p:cNvCxnSpPr>
            <a:cxnSpLocks/>
          </p:cNvCxnSpPr>
          <p:nvPr userDrawn="1"/>
        </p:nvCxnSpPr>
        <p:spPr>
          <a:xfrm>
            <a:off x="7556500" y="3534483"/>
            <a:ext cx="3076575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18A60DF1-F746-4AF2-B95D-4161CA4C42CF}"/>
              </a:ext>
            </a:extLst>
          </p:cNvPr>
          <p:cNvSpPr txBox="1"/>
          <p:nvPr userDrawn="1"/>
        </p:nvSpPr>
        <p:spPr>
          <a:xfrm>
            <a:off x="9813589" y="4911866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</a:rPr>
              <a:t>04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BD452833-676B-4F4D-8FC6-9022D4E76168}"/>
              </a:ext>
            </a:extLst>
          </p:cNvPr>
          <p:cNvCxnSpPr>
            <a:cxnSpLocks/>
          </p:cNvCxnSpPr>
          <p:nvPr userDrawn="1"/>
        </p:nvCxnSpPr>
        <p:spPr>
          <a:xfrm flipV="1">
            <a:off x="7556500" y="5659124"/>
            <a:ext cx="3076575" cy="2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4F0EF378-36A8-4F89-864E-8F9B5E40DC95}"/>
              </a:ext>
            </a:extLst>
          </p:cNvPr>
          <p:cNvSpPr txBox="1"/>
          <p:nvPr userDrawn="1"/>
        </p:nvSpPr>
        <p:spPr>
          <a:xfrm>
            <a:off x="1528713" y="2799621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</a:rPr>
              <a:t>01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5" name="文本占位符 44">
            <a:extLst>
              <a:ext uri="{FF2B5EF4-FFF2-40B4-BE49-F238E27FC236}">
                <a16:creationId xmlns:a16="http://schemas.microsoft.com/office/drawing/2014/main" id="{1F0D99D7-509F-4FC4-B552-33EEDD26E3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0399" y="1968945"/>
            <a:ext cx="2843213" cy="327812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2400"/>
            </a:lvl1pPr>
          </a:lstStyle>
          <a:p>
            <a:pPr lvl="0"/>
            <a:r>
              <a:rPr lang="zh-CN" altLang="en-US" dirty="0"/>
              <a:t>点击编辑图片小标题</a:t>
            </a:r>
          </a:p>
        </p:txBody>
      </p:sp>
      <p:sp>
        <p:nvSpPr>
          <p:cNvPr id="46" name="文本占位符 45">
            <a:extLst>
              <a:ext uri="{FF2B5EF4-FFF2-40B4-BE49-F238E27FC236}">
                <a16:creationId xmlns:a16="http://schemas.microsoft.com/office/drawing/2014/main" id="{8A802FBA-D507-440C-9C83-25DE53CD4A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8388" y="1968945"/>
            <a:ext cx="2843213" cy="32781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/>
            </a:lvl1pPr>
          </a:lstStyle>
          <a:p>
            <a:pPr lvl="0"/>
            <a:r>
              <a:rPr lang="zh-CN" altLang="en-US" dirty="0"/>
              <a:t>点击编辑图片小标题</a:t>
            </a:r>
          </a:p>
        </p:txBody>
      </p:sp>
      <p:sp>
        <p:nvSpPr>
          <p:cNvPr id="47" name="文本占位符 46">
            <a:extLst>
              <a:ext uri="{FF2B5EF4-FFF2-40B4-BE49-F238E27FC236}">
                <a16:creationId xmlns:a16="http://schemas.microsoft.com/office/drawing/2014/main" id="{9E098EF6-9A25-4880-B3D9-6EFDE320DC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88388" y="4154898"/>
            <a:ext cx="2843213" cy="32781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/>
            </a:lvl1pPr>
          </a:lstStyle>
          <a:p>
            <a:pPr lvl="0"/>
            <a:r>
              <a:rPr lang="zh-CN" altLang="en-US" dirty="0"/>
              <a:t>点击编辑图片小标题</a:t>
            </a:r>
          </a:p>
        </p:txBody>
      </p:sp>
      <p:sp>
        <p:nvSpPr>
          <p:cNvPr id="50" name="文本占位符 49">
            <a:extLst>
              <a:ext uri="{FF2B5EF4-FFF2-40B4-BE49-F238E27FC236}">
                <a16:creationId xmlns:a16="http://schemas.microsoft.com/office/drawing/2014/main" id="{08CA53DC-1780-482A-B96A-36F5695EB0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0399" y="4154898"/>
            <a:ext cx="2843213" cy="327812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2400"/>
            </a:lvl1pPr>
          </a:lstStyle>
          <a:p>
            <a:pPr lvl="0"/>
            <a:r>
              <a:rPr lang="zh-CN" altLang="en-US" dirty="0"/>
              <a:t>点击编辑图片小标题</a:t>
            </a:r>
          </a:p>
        </p:txBody>
      </p:sp>
      <p:sp>
        <p:nvSpPr>
          <p:cNvPr id="52" name="文本占位符 51">
            <a:extLst>
              <a:ext uri="{FF2B5EF4-FFF2-40B4-BE49-F238E27FC236}">
                <a16:creationId xmlns:a16="http://schemas.microsoft.com/office/drawing/2014/main" id="{D0C5B9D8-C297-42AA-85FB-62E82E30091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28762" y="2446290"/>
            <a:ext cx="1974850" cy="430213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点击编辑内容</a:t>
            </a:r>
          </a:p>
        </p:txBody>
      </p:sp>
      <p:sp>
        <p:nvSpPr>
          <p:cNvPr id="53" name="文本占位符 52">
            <a:extLst>
              <a:ext uri="{FF2B5EF4-FFF2-40B4-BE49-F238E27FC236}">
                <a16:creationId xmlns:a16="http://schemas.microsoft.com/office/drawing/2014/main" id="{067DEF8D-2419-48CE-AF9D-4264DA33A5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28762" y="4590916"/>
            <a:ext cx="1974850" cy="430213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点击编辑内容</a:t>
            </a:r>
          </a:p>
        </p:txBody>
      </p:sp>
      <p:sp>
        <p:nvSpPr>
          <p:cNvPr id="54" name="文本占位符 53">
            <a:extLst>
              <a:ext uri="{FF2B5EF4-FFF2-40B4-BE49-F238E27FC236}">
                <a16:creationId xmlns:a16="http://schemas.microsoft.com/office/drawing/2014/main" id="{9697F98D-9853-4244-82FC-2E8E2CF10B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88388" y="4590916"/>
            <a:ext cx="1974850" cy="4302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点击编辑内容</a:t>
            </a:r>
          </a:p>
        </p:txBody>
      </p:sp>
      <p:sp>
        <p:nvSpPr>
          <p:cNvPr id="55" name="文本占位符 54">
            <a:extLst>
              <a:ext uri="{FF2B5EF4-FFF2-40B4-BE49-F238E27FC236}">
                <a16:creationId xmlns:a16="http://schemas.microsoft.com/office/drawing/2014/main" id="{FC4D3051-207C-4B73-A1CA-792CD423761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88388" y="2446290"/>
            <a:ext cx="1974850" cy="4302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点击编辑内容</a:t>
            </a:r>
          </a:p>
        </p:txBody>
      </p:sp>
    </p:spTree>
    <p:extLst>
      <p:ext uri="{BB962C8B-B14F-4D97-AF65-F5344CB8AC3E}">
        <p14:creationId xmlns:p14="http://schemas.microsoft.com/office/powerpoint/2010/main" val="306007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103A7F-DC6B-4B5D-8A28-6B4475E79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B428B2-B401-49F3-85D0-AB9DF8B3F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 sz="2400"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lnSpc>
                <a:spcPct val="150000"/>
              </a:lnSpc>
              <a:defRPr sz="2000"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>
              <a:lnSpc>
                <a:spcPct val="150000"/>
              </a:lnSpc>
              <a:defRPr sz="1800"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>
              <a:lnSpc>
                <a:spcPct val="150000"/>
              </a:lnSpc>
              <a:defRPr sz="1600"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>
              <a:lnSpc>
                <a:spcPct val="150000"/>
              </a:lnSpc>
              <a:defRPr sz="1600" baseline="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C4DABA-9C69-4CA3-A1A6-85F82498B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F77BF-A3E7-4E89-A3AC-A4B81528FFCA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61BBC7-32D5-4AB4-98B5-244DFE070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87A61B-E2E7-4642-857D-0B3D1DE81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846D6-AB6C-4EF9-9BDC-8B473E2A33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8040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5B3F770-4E1F-499F-834E-81FD7DEE5D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5" b="10896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256518B3-D1A1-47E1-9579-AEFB76667ED6}"/>
              </a:ext>
            </a:extLst>
          </p:cNvPr>
          <p:cNvSpPr/>
          <p:nvPr userDrawn="1"/>
        </p:nvSpPr>
        <p:spPr>
          <a:xfrm>
            <a:off x="-11574" y="1"/>
            <a:ext cx="6649831" cy="5903089"/>
          </a:xfrm>
          <a:custGeom>
            <a:avLst/>
            <a:gdLst>
              <a:gd name="connsiteX0" fmla="*/ 0 w 6649831"/>
              <a:gd name="connsiteY0" fmla="*/ 0 h 5903089"/>
              <a:gd name="connsiteX1" fmla="*/ 6068278 w 6649831"/>
              <a:gd name="connsiteY1" fmla="*/ 0 h 5903089"/>
              <a:gd name="connsiteX2" fmla="*/ 6137461 w 6649831"/>
              <a:gd name="connsiteY2" fmla="*/ 110836 h 5903089"/>
              <a:gd name="connsiteX3" fmla="*/ 6649831 w 6649831"/>
              <a:gd name="connsiteY3" fmla="*/ 2035804 h 5903089"/>
              <a:gd name="connsiteX4" fmla="*/ 2782545 w 6649831"/>
              <a:gd name="connsiteY4" fmla="*/ 5903089 h 5903089"/>
              <a:gd name="connsiteX5" fmla="*/ 80961 w 6649831"/>
              <a:gd name="connsiteY5" fmla="*/ 4802996 h 5903089"/>
              <a:gd name="connsiteX6" fmla="*/ 0 w 6649831"/>
              <a:gd name="connsiteY6" fmla="*/ 4719586 h 590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49831" h="5903089">
                <a:moveTo>
                  <a:pt x="0" y="0"/>
                </a:moveTo>
                <a:lnTo>
                  <a:pt x="6068278" y="0"/>
                </a:lnTo>
                <a:lnTo>
                  <a:pt x="6137461" y="110836"/>
                </a:lnTo>
                <a:cubicBezTo>
                  <a:pt x="6463414" y="677697"/>
                  <a:pt x="6649831" y="1334980"/>
                  <a:pt x="6649831" y="2035804"/>
                </a:cubicBezTo>
                <a:cubicBezTo>
                  <a:pt x="6649831" y="4171646"/>
                  <a:pt x="4918389" y="5903089"/>
                  <a:pt x="2782545" y="5903089"/>
                </a:cubicBezTo>
                <a:cubicBezTo>
                  <a:pt x="1731310" y="5903089"/>
                  <a:pt x="778040" y="5483650"/>
                  <a:pt x="80961" y="4802996"/>
                </a:cubicBezTo>
                <a:lnTo>
                  <a:pt x="0" y="4719586"/>
                </a:lnTo>
                <a:close/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C63EE456-760E-403A-9579-4FD702DC1AAC}"/>
              </a:ext>
            </a:extLst>
          </p:cNvPr>
          <p:cNvSpPr/>
          <p:nvPr userDrawn="1"/>
        </p:nvSpPr>
        <p:spPr>
          <a:xfrm>
            <a:off x="0" y="0"/>
            <a:ext cx="6361594" cy="5647220"/>
          </a:xfrm>
          <a:custGeom>
            <a:avLst/>
            <a:gdLst>
              <a:gd name="connsiteX0" fmla="*/ 0 w 6361594"/>
              <a:gd name="connsiteY0" fmla="*/ 0 h 5647220"/>
              <a:gd name="connsiteX1" fmla="*/ 5667252 w 6361594"/>
              <a:gd name="connsiteY1" fmla="*/ 0 h 5647220"/>
              <a:gd name="connsiteX2" fmla="*/ 5756000 w 6361594"/>
              <a:gd name="connsiteY2" fmla="*/ 118682 h 5647220"/>
              <a:gd name="connsiteX3" fmla="*/ 6361594 w 6361594"/>
              <a:gd name="connsiteY3" fmla="*/ 2101261 h 5647220"/>
              <a:gd name="connsiteX4" fmla="*/ 2815635 w 6361594"/>
              <a:gd name="connsiteY4" fmla="*/ 5647220 h 5647220"/>
              <a:gd name="connsiteX5" fmla="*/ 79401 w 6361594"/>
              <a:gd name="connsiteY5" fmla="*/ 4356820 h 5647220"/>
              <a:gd name="connsiteX6" fmla="*/ 0 w 6361594"/>
              <a:gd name="connsiteY6" fmla="*/ 4250639 h 564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61594" h="5647220">
                <a:moveTo>
                  <a:pt x="0" y="0"/>
                </a:moveTo>
                <a:lnTo>
                  <a:pt x="5667252" y="0"/>
                </a:lnTo>
                <a:lnTo>
                  <a:pt x="5756000" y="118682"/>
                </a:lnTo>
                <a:cubicBezTo>
                  <a:pt x="6138341" y="684620"/>
                  <a:pt x="6361594" y="1366869"/>
                  <a:pt x="6361594" y="2101261"/>
                </a:cubicBezTo>
                <a:cubicBezTo>
                  <a:pt x="6361594" y="4059640"/>
                  <a:pt x="4774014" y="5647220"/>
                  <a:pt x="2815635" y="5647220"/>
                </a:cubicBezTo>
                <a:cubicBezTo>
                  <a:pt x="1714047" y="5647220"/>
                  <a:pt x="729782" y="5144900"/>
                  <a:pt x="79401" y="4356820"/>
                </a:cubicBezTo>
                <a:lnTo>
                  <a:pt x="0" y="425063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55161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AC750AF9-4264-4A17-A73B-A67F8C6AA177}"/>
              </a:ext>
            </a:extLst>
          </p:cNvPr>
          <p:cNvCxnSpPr>
            <a:cxnSpLocks/>
          </p:cNvCxnSpPr>
          <p:nvPr userDrawn="1"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A498D19-82E1-476A-8FBC-2DF464D9660C}"/>
              </a:ext>
            </a:extLst>
          </p:cNvPr>
          <p:cNvCxnSpPr>
            <a:cxnSpLocks/>
          </p:cNvCxnSpPr>
          <p:nvPr userDrawn="1"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70ADF97-308A-4EB7-A4F4-A5E3FF4E40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530226"/>
            <a:ext cx="4351337" cy="5540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zh-CN" altLang="en-US" sz="3600" kern="1200" dirty="0" smtClean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2D2620E-642A-D23B-C431-4B74E26B37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8940" b="8940"/>
          <a:stretch>
            <a:fillRect/>
          </a:stretch>
        </p:blipFill>
        <p:spPr>
          <a:xfrm>
            <a:off x="2836068" y="58190"/>
            <a:ext cx="8526964" cy="6858000"/>
          </a:xfrm>
          <a:custGeom>
            <a:avLst/>
            <a:gdLst>
              <a:gd name="connsiteX0" fmla="*/ 0 w 8526964"/>
              <a:gd name="connsiteY0" fmla="*/ 0 h 6858000"/>
              <a:gd name="connsiteX1" fmla="*/ 8526964 w 8526964"/>
              <a:gd name="connsiteY1" fmla="*/ 0 h 6858000"/>
              <a:gd name="connsiteX2" fmla="*/ 8526964 w 8526964"/>
              <a:gd name="connsiteY2" fmla="*/ 6858000 h 6858000"/>
              <a:gd name="connsiteX3" fmla="*/ 0 w 852696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26964" h="6858000">
                <a:moveTo>
                  <a:pt x="0" y="0"/>
                </a:moveTo>
                <a:lnTo>
                  <a:pt x="8526964" y="0"/>
                </a:lnTo>
                <a:lnTo>
                  <a:pt x="852696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541843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541BD4A-0C0A-4633-AC82-D050601B22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02" y="1900627"/>
            <a:ext cx="5567801" cy="2804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2234866-B4D9-4535-8E5C-0BBE3D35C8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597" y="1902381"/>
            <a:ext cx="5567802" cy="28158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4141A67-2811-46F0-89A3-6BF37E804ED1}"/>
              </a:ext>
            </a:extLst>
          </p:cNvPr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29E9A33-9948-427C-95B5-6407B2173837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9119EAD-102A-4EE5-B164-5A2A9035EE65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7B47487-3BFB-451E-8DC8-B6292FA8CF35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2EDD882-C78E-4F41-B9F1-B2B610845B51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9CB84E4-9C63-41E0-8D1D-42D7193CE33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89582" y="2176490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570F5B2-F001-4C0A-BC1D-9B7FAB3FFBA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30453" y="386258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94854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4AFDE53-E7BE-45E3-A041-536A1515EA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2121064"/>
            <a:ext cx="5337381" cy="261587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FADF3F9-40CB-433C-BF5D-5FEB7A8225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107" y="2121064"/>
            <a:ext cx="5365893" cy="261587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8C4C945-D0EC-4620-BEA7-B16E0F49BA41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1D1DB54-1457-4BDE-B9E0-4D98056EC989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7504A17-91D2-4BCE-84F5-3686F2443EF5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7A5941C-22F6-40E4-9177-151F6715A82A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BD01921-9030-4B44-873A-C6BEA767D3D9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5EC8BF8-93CC-45A1-8295-0A0F2A7868F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4145" y="226340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3967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E8A3303-650A-4F7A-AEF3-8FCCACBCEE88}"/>
              </a:ext>
            </a:extLst>
          </p:cNvPr>
          <p:cNvSpPr/>
          <p:nvPr userDrawn="1"/>
        </p:nvSpPr>
        <p:spPr>
          <a:xfrm>
            <a:off x="5999" y="0"/>
            <a:ext cx="12180003" cy="6858000"/>
          </a:xfrm>
          <a:prstGeom prst="rect">
            <a:avLst/>
          </a:prstGeom>
          <a:solidFill>
            <a:srgbClr val="E6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7EB3577-91AD-42DB-9714-9DA45B5F18E4}"/>
              </a:ext>
            </a:extLst>
          </p:cNvPr>
          <p:cNvSpPr/>
          <p:nvPr userDrawn="1"/>
        </p:nvSpPr>
        <p:spPr>
          <a:xfrm>
            <a:off x="626964" y="568470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bg1"/>
                </a:solidFill>
                <a:latin typeface="+mn-ea"/>
                <a:cs typeface="Segoe UI Light"/>
              </a:rPr>
              <a:t>标注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826BC63-F415-4455-8452-D684445E1148}"/>
              </a:ext>
            </a:extLst>
          </p:cNvPr>
          <p:cNvSpPr/>
          <p:nvPr userDrawn="1"/>
        </p:nvSpPr>
        <p:spPr>
          <a:xfrm>
            <a:off x="2450801" y="595724"/>
            <a:ext cx="1402001" cy="5666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字体使用 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行距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图片出处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视频出处</a:t>
            </a: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声明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来源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作者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9797687-99D2-4863-8E62-0034F2A5E5F5}"/>
              </a:ext>
            </a:extLst>
          </p:cNvPr>
          <p:cNvSpPr/>
          <p:nvPr userDrawn="1"/>
        </p:nvSpPr>
        <p:spPr>
          <a:xfrm>
            <a:off x="4159510" y="595724"/>
            <a:ext cx="7074345" cy="5666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英文 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cs typeface="Segoe UI Light"/>
              </a:rPr>
              <a:t>Arial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（可商用字体）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中文 微软雅黑（可商用字体）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正文 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cs typeface="Segoe UI Light"/>
              </a:rPr>
              <a:t>1.5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+mn-ea"/>
                <a:cs typeface="Segoe UI Light"/>
              </a:rPr>
              <a:t>Unsplash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（可商用素材网站）</a:t>
            </a:r>
            <a:r>
              <a:rPr lang="en-US" altLang="zh-CN" sz="1400" dirty="0" err="1">
                <a:solidFill>
                  <a:schemeClr val="bg1"/>
                </a:solidFill>
                <a:latin typeface="+mn-ea"/>
                <a:cs typeface="Segoe UI Light"/>
              </a:rPr>
              <a:t>Pixabay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 （可商用素材网站）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 err="1">
                <a:solidFill>
                  <a:schemeClr val="bg1"/>
                </a:solidFill>
                <a:latin typeface="+mn-ea"/>
                <a:cs typeface="Segoe UI Light"/>
              </a:rPr>
              <a:t>phptoAC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（可商用素材网站）西田图像（可商用素材网站）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+mn-ea"/>
                <a:cs typeface="Segoe UI Light"/>
              </a:rPr>
              <a:t>Coverr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/>
              </a:rPr>
              <a:t>（免费可商用素材网站）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+mn-ea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本网站所提供的任何信息内容（包括但不限于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Segoe UI Light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Segoe UI Light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模板、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Segoe UI Light" charset="0"/>
              </a:rPr>
              <a:t>Word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Segoe UI Light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文档、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Segoe UI Light" charset="0"/>
              </a:rPr>
              <a:t>Excel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Segoe UI Light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图表、图片素材等）均受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中华人民共和国著作权法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信息网络传播权保护条例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及其他适用的法律法规的保护，未经权利人书面明确授权，信息内容的任何部分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(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包括图片或图表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不得被全部或部分的复制、传播、销售，否则将承担法律责任。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设计灵感来自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MNML Agency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，</a:t>
            </a:r>
            <a:r>
              <a:rPr lang="en-US" altLang="zh-CN" sz="1400" dirty="0" err="1">
                <a:solidFill>
                  <a:schemeClr val="bg1"/>
                </a:solidFill>
                <a:latin typeface="+mn-ea"/>
              </a:rPr>
              <a:t>Vizualus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 Design Studio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梁浩彬（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978344816@qq.com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）</a:t>
            </a:r>
            <a:endParaRPr lang="en-US" altLang="zh-CN" sz="1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2D62D01-CF45-42AA-91DA-93786BC625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98462" y="83245"/>
            <a:ext cx="1402001" cy="62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3182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3Column_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形状&#10;&#10;描述已自动生成">
            <a:extLst>
              <a:ext uri="{FF2B5EF4-FFF2-40B4-BE49-F238E27FC236}">
                <a16:creationId xmlns:a16="http://schemas.microsoft.com/office/drawing/2014/main" id="{2B6B1E38-92E7-264B-8E89-41E6E84A3B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FD8A64B-6AD0-3A41-814C-1B63096892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603" y="182445"/>
            <a:ext cx="1657138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Segoe UI Light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4EE1A10-8007-A34C-90EC-12BF9C0AED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3012" y="759876"/>
            <a:ext cx="7074345" cy="53991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panose="020B0503020204020204" pitchFamily="34" charset="-122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CC17F7B-0108-144F-8488-1E2862B906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3012" y="182445"/>
            <a:ext cx="2259871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Segoe UI Light" charset="0"/>
              </a:defRPr>
            </a:lvl1pPr>
          </a:lstStyle>
          <a:p>
            <a:pPr lvl="0"/>
            <a:r>
              <a:rPr kumimoji="1" lang="en-US" altLang="zh-CN"/>
              <a:t>OfficePLUS</a:t>
            </a:r>
            <a:endParaRPr kumimoji="1" lang="zh-CN" altLang="en-US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30BB9E0B-0189-FE49-A78C-FE753F2AA7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0603" y="759873"/>
            <a:ext cx="1657138" cy="440267"/>
          </a:xfrm>
          <a:prstGeom prst="rect">
            <a:avLst/>
          </a:prstGeo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67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/>
              <a:t>OfficePLUS</a:t>
            </a:r>
            <a:endParaRPr kumimoji="1"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794DEC1-0DDB-5444-9DA7-6EDC75F3C8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603" y="1490309"/>
            <a:ext cx="1657138" cy="46078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100" b="0" i="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Segoe UI Light" charset="0"/>
              </a:defRPr>
            </a:lvl1pPr>
          </a:lstStyle>
          <a:p>
            <a:pPr lvl="0"/>
            <a:r>
              <a:rPr kumimoji="1" lang="en-US" altLang="zh-CN"/>
              <a:t>OfficePLUS</a:t>
            </a:r>
            <a:endParaRPr kumimoji="1"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2E329B3E-8E5D-6C4F-8355-071113D737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77999" y="182445"/>
            <a:ext cx="1494754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Segoe UI Light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EE8BE598-6F23-D84B-ABD3-65A6F031CF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78000" y="759876"/>
            <a:ext cx="1494754" cy="53991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panose="020B0503020204020204" pitchFamily="34" charset="-122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67453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96C3F-8C63-432F-9AD1-2207182A8732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F9FB9-CEB1-457A-B993-A1A76D83EC0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" y="0"/>
            <a:ext cx="12190954" cy="6858588"/>
          </a:xfrm>
          <a:prstGeom prst="rect">
            <a:avLst/>
          </a:prstGeom>
        </p:spPr>
      </p:pic>
      <p:sp>
        <p:nvSpPr>
          <p:cNvPr id="8" name="Rectangle 4"/>
          <p:cNvSpPr/>
          <p:nvPr userDrawn="1"/>
        </p:nvSpPr>
        <p:spPr>
          <a:xfrm>
            <a:off x="319020" y="368489"/>
            <a:ext cx="11520000" cy="5760000"/>
          </a:xfrm>
          <a:prstGeom prst="rect">
            <a:avLst/>
          </a:prstGeom>
          <a:noFill/>
          <a:ln w="28575">
            <a:solidFill>
              <a:srgbClr val="5A32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11697188" y="1948934"/>
            <a:ext cx="252000" cy="2639889"/>
            <a:chOff x="11697188" y="1703270"/>
            <a:chExt cx="252000" cy="2639889"/>
          </a:xfrm>
        </p:grpSpPr>
        <p:sp>
          <p:nvSpPr>
            <p:cNvPr id="9" name="Rounded Rectangle 7"/>
            <p:cNvSpPr/>
            <p:nvPr userDrawn="1"/>
          </p:nvSpPr>
          <p:spPr>
            <a:xfrm>
              <a:off x="11697188" y="1703270"/>
              <a:ext cx="252000" cy="2639889"/>
            </a:xfrm>
            <a:prstGeom prst="roundRect">
              <a:avLst/>
            </a:prstGeom>
            <a:solidFill>
              <a:srgbClr val="5A32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11765891" y="1776592"/>
              <a:ext cx="153888" cy="2566567"/>
            </a:xfrm>
            <a:prstGeom prst="rect">
              <a:avLst/>
            </a:prstGeom>
            <a:noFill/>
          </p:spPr>
          <p:txBody>
            <a:bodyPr vert="eaVert" wrap="square" lIns="0" tIns="0" rIns="0" bIns="0" rtlCol="0">
              <a:spAutoFit/>
            </a:bodyPr>
            <a:lstStyle/>
            <a:p>
              <a:r>
                <a:rPr lang="zh-CN" altLang="en-US" sz="1000" kern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数据结构（从概念到实现）  清华大学出版社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5326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B8E650-9274-41F1-A3DC-863785195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F3C47D-6998-484C-AAA9-4B0838618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F4D901-8496-4096-81AA-FDF78AFC7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F77BF-A3E7-4E89-A3AC-A4B81528FFCA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312FD1-87BA-499D-8B35-B171B001D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27932F-2A3D-408C-A8F8-41CA97B1A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846D6-AB6C-4EF9-9BDC-8B473E2A33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817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02305-EA63-403B-9479-1AFDF7110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A400A8-57BA-41CD-BEA0-025D75531A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F5D5D93-36D8-48AB-B2A3-6C44734676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7FC3D5-8E75-4F8C-A4AA-CA63BB08F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F77BF-A3E7-4E89-A3AC-A4B81528FFCA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80BDCBA-C22E-4C98-BE01-E30309579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85A0DB-7F64-4549-A9EB-7F3C8EFEF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846D6-AB6C-4EF9-9BDC-8B473E2A33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821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C23A2D-7BAA-4E54-97D0-30E624A5F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393758-73E6-4367-B807-DFAFF72F1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C6E7AC-E11A-4FDC-8720-EA5E087364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1DF0EC1-B2D5-4409-90AB-3E04C44FD4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E9DA8E3-F638-4731-9388-9DCEC8E221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4796400-1816-4D97-8629-52C9C809B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F77BF-A3E7-4E89-A3AC-A4B81528FFCA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7A5F0A9-9EEF-41FA-896F-3894A5376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BCA5E9F-DF60-496B-8E35-821EC923A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846D6-AB6C-4EF9-9BDC-8B473E2A33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264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A8094D-BD5B-456E-A068-387A0DBFE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C5F271D-6067-4E99-AC71-5F557AA24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F77BF-A3E7-4E89-A3AC-A4B81528FFCA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91A5253-38FD-4500-8D11-F1B95E276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277B2DF-020A-4E51-A626-DB5D9327A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846D6-AB6C-4EF9-9BDC-8B473E2A33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510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70F718A-8065-4258-A5D3-2D3966C87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F77BF-A3E7-4E89-A3AC-A4B81528FFCA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D6D426C-C675-488B-B7F4-D69DBF25C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D93BAF-8BB3-4669-929D-52CA377B0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846D6-AB6C-4EF9-9BDC-8B473E2A33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807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4F7E7C-2BF6-40E9-ADBC-AAFA9144A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7FC72A-1634-43D4-A310-FA5669459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535936A-FFBC-4820-9974-62E9AAAEC7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4F6581-6B68-4056-899C-48E2BC255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F77BF-A3E7-4E89-A3AC-A4B81528FFCA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807078-58B2-4AAC-9BB1-2416AC198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4FB0A1-BBB7-40B2-A61D-A6AF15264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846D6-AB6C-4EF9-9BDC-8B473E2A33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6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228F76-E3CF-4625-9553-54682F64B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EE464B9-869F-4B88-A474-CC31DADEF7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A0520F0-9464-40BA-B2B1-46B35CE43B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208CA3-83E9-4429-8327-E387EBFA2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F77BF-A3E7-4E89-A3AC-A4B81528FFCA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1A1169D-AA7B-418C-8AAA-81C5EBA6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7F68F5-7841-4733-8457-E6A595C49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846D6-AB6C-4EF9-9BDC-8B473E2A33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003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DE828D7-C38E-419E-BEEA-F004DC7A2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C7283F-6B6B-4149-B5D6-478C2B38A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A0F502-C03B-4B2D-A38D-14E8395314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F77BF-A3E7-4E89-A3AC-A4B81528FFCA}" type="datetimeFigureOut">
              <a:rPr lang="zh-CN" altLang="en-US" smtClean="0"/>
              <a:t>2024/9/23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FDB68F-FD0C-48D4-AF1A-ECCCA3CFE1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1F5F68-64C8-43F6-B5CA-4803B2A676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846D6-AB6C-4EF9-9BDC-8B473E2A33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0498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baseline="0">
          <a:solidFill>
            <a:srgbClr val="1B4B91"/>
          </a:solidFill>
          <a:latin typeface="Times New Roman" panose="02020603050405020304" pitchFamily="18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8121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456F5C2-AB40-C72B-9238-BCC33C36CD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2400" y="2595343"/>
            <a:ext cx="4408900" cy="743986"/>
          </a:xfrm>
        </p:spPr>
        <p:txBody>
          <a:bodyPr wrap="square">
            <a:spAutoFit/>
          </a:bodyPr>
          <a:lstStyle/>
          <a:p>
            <a:pPr algn="just">
              <a:spcBef>
                <a:spcPts val="200"/>
              </a:spcBef>
            </a:pPr>
            <a:r>
              <a:rPr lang="en-US" altLang="zh-CN" sz="3200" b="1" kern="100" dirty="0">
                <a:solidFill>
                  <a:srgbClr val="1F4D7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</a:t>
            </a:r>
            <a:r>
              <a:rPr lang="zh-CN" altLang="zh-CN" sz="3200" b="1" kern="100" dirty="0">
                <a:solidFill>
                  <a:srgbClr val="1F4D7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线性表的实现和应用</a:t>
            </a:r>
            <a:endParaRPr lang="zh-CN" altLang="zh-CN" sz="1800" b="1" kern="100" dirty="0">
              <a:solidFill>
                <a:srgbClr val="1F4D78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B01D2B-DBEA-4DCE-6152-909590F608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701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19415DE-6B13-8026-6F6B-3A2462025C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indent="266700" algn="just"/>
            <a:r>
              <a:rPr lang="zh-CN" altLang="zh-CN" sz="36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问题描述</a:t>
            </a:r>
            <a:endParaRPr lang="zh-CN" altLang="zh-CN" sz="36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3677F1C-C35D-F25B-4F3A-904DDE0F3550}"/>
              </a:ext>
            </a:extLst>
          </p:cNvPr>
          <p:cNvSpPr txBox="1"/>
          <p:nvPr/>
        </p:nvSpPr>
        <p:spPr>
          <a:xfrm>
            <a:off x="1237595" y="1463708"/>
            <a:ext cx="9620905" cy="3161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endParaRPr lang="en-US" altLang="zh-CN" sz="24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线性表是一种</a:t>
            </a:r>
            <a:r>
              <a:rPr lang="zh-CN" altLang="en-US" sz="2400" dirty="0">
                <a:solidFill>
                  <a:schemeClr val="accent2"/>
                </a:solidFill>
                <a:latin typeface="+mn-ea"/>
              </a:rPr>
              <a:t>最基本、最简单的数据结构</a:t>
            </a:r>
            <a:r>
              <a:rPr lang="zh-CN" altLang="en-US" sz="2400" dirty="0">
                <a:latin typeface="+mn-ea"/>
              </a:rPr>
              <a:t>，用来描述数据元素之间单一的前驱和后继关系。现实生活中，许多问题抽象出的数据模型是线性表。</a:t>
            </a:r>
            <a:endParaRPr lang="en-US" altLang="zh-CN" sz="24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kern="100" dirty="0">
                <a:effectLst/>
                <a:latin typeface="+mn-ea"/>
                <a:cs typeface="Times New Roman" panose="02020603050405020304" pitchFamily="18" charset="0"/>
              </a:rPr>
              <a:t>本次课程实践需要</a:t>
            </a:r>
            <a:r>
              <a:rPr lang="zh-CN" altLang="zh-CN" sz="2400" kern="100" dirty="0">
                <a:effectLst/>
                <a:latin typeface="+mn-ea"/>
                <a:cs typeface="Times New Roman" panose="02020603050405020304" pitchFamily="18" charset="0"/>
              </a:rPr>
              <a:t>实现线性表顺序存储结构、链式存储结构的基本操作，包括顺序表、单链表、双向链表、循环链表等</a:t>
            </a:r>
            <a:r>
              <a:rPr lang="zh-CN" altLang="en-US" sz="2400" kern="100" dirty="0">
                <a:effectLst/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sz="3200" kern="1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488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9C79228B-E5AE-7D91-BBDD-4EC0307226E6}"/>
              </a:ext>
            </a:extLst>
          </p:cNvPr>
          <p:cNvSpPr txBox="1">
            <a:spLocks/>
          </p:cNvSpPr>
          <p:nvPr/>
        </p:nvSpPr>
        <p:spPr>
          <a:xfrm>
            <a:off x="685800" y="478164"/>
            <a:ext cx="4351337" cy="55403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600" kern="1200" dirty="0" smtClean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题目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8BAD55-7F19-3A1D-4F46-77CE940527DC}"/>
              </a:ext>
            </a:extLst>
          </p:cNvPr>
          <p:cNvSpPr txBox="1"/>
          <p:nvPr/>
        </p:nvSpPr>
        <p:spPr>
          <a:xfrm>
            <a:off x="1120447" y="1170346"/>
            <a:ext cx="9951105" cy="5014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kern="100" dirty="0">
                <a:effectLst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1 </a:t>
            </a:r>
            <a:r>
              <a:rPr lang="zh-CN" altLang="zh-CN" sz="2400" kern="100" dirty="0">
                <a:effectLst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线性表的顺序表实现</a:t>
            </a:r>
          </a:p>
          <a:p>
            <a:pPr algn="just">
              <a:lnSpc>
                <a:spcPct val="150000"/>
              </a:lnSpc>
            </a:pPr>
            <a:r>
              <a:rPr lang="zh-CN" altLang="zh-CN" sz="2400" kern="100" dirty="0">
                <a:effectLst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kern="100" dirty="0">
                <a:effectLst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1</a:t>
            </a:r>
            <a:r>
              <a:rPr lang="zh-CN" altLang="zh-CN" sz="2400" kern="100" dirty="0">
                <a:effectLst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）实现无序顺序表类；</a:t>
            </a:r>
          </a:p>
          <a:p>
            <a:pPr algn="just">
              <a:lnSpc>
                <a:spcPct val="150000"/>
              </a:lnSpc>
            </a:pPr>
            <a:r>
              <a:rPr lang="zh-CN" altLang="zh-CN" sz="2400" kern="100" dirty="0">
                <a:effectLst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kern="100" dirty="0">
                <a:effectLst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2</a:t>
            </a:r>
            <a:r>
              <a:rPr lang="zh-CN" altLang="zh-CN" sz="2400" kern="100" dirty="0">
                <a:effectLst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）定义一个顺序表类的派生类有序顺序表类，用于存放递增有序表，并为该有序顺序表类增加按值插入元素、按位置插入元素和替换元素等方法。</a:t>
            </a:r>
          </a:p>
          <a:p>
            <a:pPr algn="just">
              <a:lnSpc>
                <a:spcPct val="150000"/>
              </a:lnSpc>
            </a:pPr>
            <a:r>
              <a:rPr lang="zh-CN" altLang="zh-CN" sz="2400" kern="100" dirty="0">
                <a:effectLst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kern="100" dirty="0">
                <a:effectLst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3</a:t>
            </a:r>
            <a:r>
              <a:rPr lang="zh-CN" altLang="zh-CN" sz="2400" kern="100" dirty="0">
                <a:effectLst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）设计一个测试程序，测试所设计的</a:t>
            </a:r>
            <a:r>
              <a:rPr lang="en-US" altLang="zh-CN" sz="2400" kern="100" dirty="0">
                <a:effectLst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2</a:t>
            </a:r>
            <a:r>
              <a:rPr lang="zh-CN" altLang="zh-CN" sz="2400" kern="100" dirty="0">
                <a:effectLst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个类是否正确。</a:t>
            </a:r>
          </a:p>
          <a:p>
            <a:pPr algn="just">
              <a:lnSpc>
                <a:spcPct val="150000"/>
              </a:lnSpc>
            </a:pPr>
            <a:r>
              <a:rPr lang="zh-CN" altLang="zh-CN" sz="2400" kern="100" dirty="0">
                <a:effectLst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要求：</a:t>
            </a:r>
            <a:endParaRPr lang="en-US" altLang="zh-CN" sz="2400" kern="100" dirty="0">
              <a:effectLst/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2400" kern="100" dirty="0">
                <a:effectLst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测试程序可以测试类中所有方法的正确性。</a:t>
            </a:r>
            <a:endParaRPr lang="en-US" altLang="zh-CN" sz="2400" kern="100" dirty="0">
              <a:effectLst/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2400" kern="100" dirty="0">
                <a:effectLst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程序每次执行可以循环接受多次命令，直至用户按“</a:t>
            </a:r>
            <a:r>
              <a:rPr lang="en-US" altLang="zh-CN" sz="2400" kern="100" dirty="0">
                <a:effectLst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Q”</a:t>
            </a:r>
            <a:r>
              <a:rPr lang="zh-CN" altLang="zh-CN" sz="2400" kern="100" dirty="0">
                <a:effectLst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或</a:t>
            </a:r>
            <a:r>
              <a:rPr lang="en-US" altLang="zh-CN" sz="2400" kern="100" dirty="0">
                <a:effectLst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“q”</a:t>
            </a:r>
            <a:r>
              <a:rPr lang="zh-CN" altLang="zh-CN" sz="2400" kern="100" dirty="0">
                <a:effectLst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退出程序。</a:t>
            </a:r>
          </a:p>
        </p:txBody>
      </p:sp>
    </p:spTree>
    <p:extLst>
      <p:ext uri="{BB962C8B-B14F-4D97-AF65-F5344CB8AC3E}">
        <p14:creationId xmlns:p14="http://schemas.microsoft.com/office/powerpoint/2010/main" val="2605704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0970FA4-915C-D4DB-DAF4-C5ABD9D83E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题目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E1F6B9A-49F4-0C0A-B5D7-2EAFDFDCF634}"/>
              </a:ext>
            </a:extLst>
          </p:cNvPr>
          <p:cNvSpPr txBox="1"/>
          <p:nvPr/>
        </p:nvSpPr>
        <p:spPr>
          <a:xfrm>
            <a:off x="1092200" y="1580971"/>
            <a:ext cx="9956800" cy="4682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kern="100" dirty="0">
                <a:effectLst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2 </a:t>
            </a:r>
            <a:r>
              <a:rPr lang="zh-CN" altLang="zh-CN" sz="3200" kern="100" dirty="0">
                <a:effectLst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线性表的</a:t>
            </a:r>
            <a:r>
              <a:rPr lang="zh-CN" altLang="en-US" sz="3200" kern="100" dirty="0">
                <a:effectLst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链式存储</a:t>
            </a:r>
            <a:r>
              <a:rPr lang="zh-CN" altLang="zh-CN" sz="3200" kern="100" dirty="0">
                <a:effectLst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实现</a:t>
            </a:r>
            <a:endParaRPr lang="en-US" altLang="zh-CN" sz="3200" kern="100" dirty="0"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3200" kern="1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3200" kern="1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3200" kern="1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）请定义和</a:t>
            </a:r>
            <a:r>
              <a:rPr lang="zh-CN" altLang="zh-CN" sz="3200" kern="100" dirty="0">
                <a:effectLst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实现</a:t>
            </a:r>
            <a:r>
              <a:rPr lang="zh-CN" altLang="en-US" sz="3200" kern="100" dirty="0">
                <a:effectLst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一个</a:t>
            </a:r>
            <a:r>
              <a:rPr lang="zh-CN" altLang="zh-CN" sz="3200" kern="100" dirty="0">
                <a:effectLst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单链表类</a:t>
            </a:r>
            <a:r>
              <a:rPr lang="en-US" altLang="zh-CN" sz="3200" kern="100" dirty="0" err="1">
                <a:effectLst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SingleLink</a:t>
            </a:r>
            <a:endParaRPr lang="en-US" altLang="zh-CN" sz="3200" kern="100" dirty="0">
              <a:effectLst/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3200" kern="100" dirty="0">
                <a:effectLst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 (2) </a:t>
            </a:r>
            <a:r>
              <a:rPr lang="zh-CN" altLang="en-US" sz="3200" kern="100" dirty="0">
                <a:effectLst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请定义和实现</a:t>
            </a:r>
            <a:r>
              <a:rPr lang="zh-CN" altLang="zh-CN" sz="3200" kern="100" dirty="0">
                <a:effectLst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单向循环链表</a:t>
            </a:r>
            <a:r>
              <a:rPr lang="en-US" altLang="zh-CN" sz="3200" kern="100" dirty="0" err="1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IterSingleLink</a:t>
            </a:r>
            <a:r>
              <a:rPr lang="zh-CN" altLang="en-US" sz="3200" kern="1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类</a:t>
            </a:r>
            <a:endParaRPr lang="en-US" altLang="zh-CN" sz="3200" kern="100" dirty="0"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3200" kern="1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 (3) </a:t>
            </a:r>
            <a:r>
              <a:rPr lang="zh-CN" altLang="en-US" sz="3200" kern="1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请定义和实现双向链表</a:t>
            </a:r>
            <a:r>
              <a:rPr lang="en-US" altLang="zh-CN" sz="3200" kern="1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3200" kern="1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非循环</a:t>
            </a:r>
            <a:r>
              <a:rPr lang="en-US" altLang="zh-CN" sz="3200" kern="1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)</a:t>
            </a:r>
            <a:r>
              <a:rPr lang="en-US" altLang="zh-CN" sz="3200" kern="100" dirty="0" err="1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DoubleLink</a:t>
            </a:r>
            <a:r>
              <a:rPr lang="zh-CN" altLang="en-US" sz="3200" kern="1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类</a:t>
            </a:r>
            <a:endParaRPr lang="en-US" altLang="zh-CN" sz="3200" kern="100" dirty="0"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3200" kern="100" dirty="0">
              <a:effectLst/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kern="100" dirty="0">
              <a:effectLst/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zh-CN" altLang="zh-CN" sz="3200" kern="100" dirty="0">
              <a:effectLst/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899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B4183B4-8908-BF0C-B8A1-C2A4644CA2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49B5897-99A0-EBC7-992F-6CABF0D36FA4}"/>
              </a:ext>
            </a:extLst>
          </p:cNvPr>
          <p:cNvSpPr txBox="1"/>
          <p:nvPr/>
        </p:nvSpPr>
        <p:spPr>
          <a:xfrm>
            <a:off x="1451008" y="1485317"/>
            <a:ext cx="907903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kern="1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（</a:t>
            </a:r>
            <a:r>
              <a:rPr lang="en-US" altLang="zh-CN" sz="3200" kern="1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1</a:t>
            </a:r>
            <a:r>
              <a:rPr lang="zh-CN" altLang="en-US" sz="3200" kern="1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）</a:t>
            </a:r>
            <a:r>
              <a:rPr lang="en-US" altLang="zh-CN" sz="3200" kern="1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,</a:t>
            </a:r>
            <a:r>
              <a:rPr lang="zh-CN" altLang="en-US" sz="3200" kern="1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3200" kern="1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3200" kern="1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）和（</a:t>
            </a:r>
            <a:r>
              <a:rPr lang="en-US" altLang="zh-CN" sz="3200" kern="1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3200" kern="1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）都需要实现链表的常用操作，包括初始化，销毁，创建，插入，删除和查找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BA23520-4694-F92A-1581-E85058461AE5}"/>
              </a:ext>
            </a:extLst>
          </p:cNvPr>
          <p:cNvSpPr txBox="1"/>
          <p:nvPr/>
        </p:nvSpPr>
        <p:spPr>
          <a:xfrm>
            <a:off x="1903396" y="2749868"/>
            <a:ext cx="8722894" cy="2537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kern="1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初始化和销毁</a:t>
            </a:r>
            <a:r>
              <a:rPr lang="zh-CN" altLang="en-US" kern="1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，初始化一般创建头节点，销毁需要把链表中所有节点释放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创建链表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kern="1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可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根据输入的线性表元素（比如接受</a:t>
            </a:r>
            <a:r>
              <a:rPr lang="zh-CN" altLang="en-US" sz="1800" kern="1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一个</a:t>
            </a:r>
            <a:r>
              <a:rPr lang="en-US" altLang="zh-CN" sz="1800" kern="1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int</a:t>
            </a:r>
            <a:r>
              <a:rPr lang="zh-CN" altLang="en-US" sz="1800" kern="1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数组，或者让用户输入多个</a:t>
            </a:r>
            <a:r>
              <a:rPr lang="en-US" altLang="zh-CN" sz="1800" kern="1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int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），创建出一个单链表。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实现插入、删除和查找（包括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get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i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）和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search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x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），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i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指元素序号，从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开始，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x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是要寻找的数据）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FB7B94B-9C2C-FF77-D44A-DF5CD3A8632B}"/>
              </a:ext>
            </a:extLst>
          </p:cNvPr>
          <p:cNvSpPr txBox="1"/>
          <p:nvPr/>
        </p:nvSpPr>
        <p:spPr>
          <a:xfrm>
            <a:off x="1451008" y="5474562"/>
            <a:ext cx="790440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dirty="0"/>
              <a:t>建议使用面向对象思想，先定义一个</a:t>
            </a:r>
            <a:r>
              <a:rPr lang="en-US" altLang="zh-CN" dirty="0"/>
              <a:t>link</a:t>
            </a:r>
            <a:r>
              <a:rPr lang="zh-CN" altLang="en-US" dirty="0"/>
              <a:t>抽象基类，里面定义上述纯虚函数，</a:t>
            </a:r>
            <a:endParaRPr lang="en-US" altLang="zh-CN" dirty="0"/>
          </a:p>
          <a:p>
            <a:pPr algn="l"/>
            <a:r>
              <a:rPr lang="zh-CN" altLang="en-US" dirty="0"/>
              <a:t>然后再通过继承方式，定义（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-</a:t>
            </a: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）三个子类，实现里面的纯虚函数。</a:t>
            </a:r>
          </a:p>
        </p:txBody>
      </p:sp>
    </p:spTree>
    <p:extLst>
      <p:ext uri="{BB962C8B-B14F-4D97-AF65-F5344CB8AC3E}">
        <p14:creationId xmlns:p14="http://schemas.microsoft.com/office/powerpoint/2010/main" val="3986056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16BE0B0-C4B8-3FBC-1CA3-4D2E2AAEE9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题目</a:t>
            </a:r>
            <a:r>
              <a:rPr lang="en-US" altLang="zh-CN" dirty="0"/>
              <a:t>3</a:t>
            </a:r>
            <a:r>
              <a:rPr lang="zh-CN" altLang="zh-CN" sz="3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扑克牌整理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06CA3FD-51D0-365E-B8B5-F2218154A906}"/>
              </a:ext>
            </a:extLst>
          </p:cNvPr>
          <p:cNvSpPr txBox="1"/>
          <p:nvPr/>
        </p:nvSpPr>
        <p:spPr>
          <a:xfrm>
            <a:off x="1431757" y="1709876"/>
            <a:ext cx="834750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原有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副扑克牌，因时间久远均已张数不全。现把它们合在一起，看是否能凑成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m&lt;n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）副完整的扑克牌（不考虑大小王）。</a:t>
            </a:r>
          </a:p>
          <a:p>
            <a:pPr algn="just"/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）输入：输入数据来自文本文件，文件第一行是一个数字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≤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≤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），表示原有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副牌。从第二行起，每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行用于描述一副牌的不同花色（固定为黑红梅方的顺序）的现有张数（各行的第一个数）和牌号</a:t>
            </a:r>
            <a:r>
              <a:rPr lang="en-US" altLang="zh-CN" sz="20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≤</a:t>
            </a:r>
            <a:r>
              <a:rPr lang="en-US" altLang="zh-CN" sz="20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≤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13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）（各行的其余数字，无序）；</a:t>
            </a:r>
          </a:p>
          <a:p>
            <a:pPr algn="just"/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）输出：输出的第一行是所能拼凑的扑克牌套数。接着按花色输出第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≤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≤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）副扑克牌中剩下的扑克，且对每个花色按牌点大小顺序输出；</a:t>
            </a:r>
          </a:p>
          <a:p>
            <a:r>
              <a:rPr lang="zh-CN" altLang="zh-CN" sz="2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2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）采用</a:t>
            </a:r>
            <a:r>
              <a:rPr lang="zh-CN" altLang="en-US" sz="2000" dirty="0">
                <a:ea typeface="等线" panose="02010600030101010101" pitchFamily="2" charset="-122"/>
                <a:cs typeface="Times New Roman" panose="02020603050405020304" pitchFamily="18" charset="0"/>
              </a:rPr>
              <a:t>题目</a:t>
            </a:r>
            <a:r>
              <a:rPr lang="en-US" altLang="zh-CN" sz="2000" dirty="0"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ea typeface="等线" panose="02010600030101010101" pitchFamily="2" charset="-122"/>
                <a:cs typeface="Times New Roman" panose="02020603050405020304" pitchFamily="18" charset="0"/>
              </a:rPr>
              <a:t>中实现的</a:t>
            </a:r>
            <a:r>
              <a:rPr lang="zh-CN" altLang="zh-CN" sz="2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带头结点的单链表</a:t>
            </a:r>
            <a:r>
              <a:rPr lang="zh-CN" altLang="en-US" sz="2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类</a:t>
            </a:r>
            <a:r>
              <a:rPr lang="en-US" altLang="zh-CN" sz="2000" dirty="0" err="1">
                <a:ea typeface="等线" panose="02010600030101010101" pitchFamily="2" charset="-122"/>
                <a:cs typeface="Times New Roman" panose="02020603050405020304" pitchFamily="18" charset="0"/>
              </a:rPr>
              <a:t>SingleLink</a:t>
            </a:r>
            <a:r>
              <a:rPr lang="zh-CN" altLang="zh-CN" sz="20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A756451-EA9B-767D-E50A-553774FF1674}"/>
              </a:ext>
            </a:extLst>
          </p:cNvPr>
          <p:cNvSpPr txBox="1"/>
          <p:nvPr/>
        </p:nvSpPr>
        <p:spPr>
          <a:xfrm>
            <a:off x="1876926" y="5474810"/>
            <a:ext cx="287258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dirty="0"/>
              <a:t>题目</a:t>
            </a:r>
            <a:r>
              <a:rPr lang="en-US" altLang="zh-CN" dirty="0"/>
              <a:t>1-3</a:t>
            </a:r>
            <a:r>
              <a:rPr lang="zh-CN" altLang="en-US" dirty="0"/>
              <a:t>都写在同一个报告中</a:t>
            </a:r>
          </a:p>
        </p:txBody>
      </p:sp>
    </p:spTree>
    <p:extLst>
      <p:ext uri="{BB962C8B-B14F-4D97-AF65-F5344CB8AC3E}">
        <p14:creationId xmlns:p14="http://schemas.microsoft.com/office/powerpoint/2010/main" val="203026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6F8F9F8-5BEB-99D9-AAFD-7ED62ACA3A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题目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6C05C8A-1CB6-35BF-CA3E-7CC12486C607}"/>
              </a:ext>
            </a:extLst>
          </p:cNvPr>
          <p:cNvSpPr txBox="1"/>
          <p:nvPr/>
        </p:nvSpPr>
        <p:spPr>
          <a:xfrm>
            <a:off x="1244600" y="1298486"/>
            <a:ext cx="9779000" cy="2639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大整数的加法和乘法</a:t>
            </a:r>
            <a:endParaRPr lang="en-US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可以参考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101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计划教材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2.5.2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节。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注：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（此题选做，请另写一个报告，提交到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csteaching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实验</a:t>
            </a:r>
            <a:r>
              <a:rPr lang="en-US" altLang="zh-CN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大整数选做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3600" dirty="0">
              <a:effectLst/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50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C579582-7E2F-CC3F-4825-29CEB7C760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截止时间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8D5D95F-A82B-52E7-3EED-B07CA6829433}"/>
              </a:ext>
            </a:extLst>
          </p:cNvPr>
          <p:cNvSpPr txBox="1"/>
          <p:nvPr/>
        </p:nvSpPr>
        <p:spPr>
          <a:xfrm>
            <a:off x="2545976" y="1855694"/>
            <a:ext cx="733752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2800" dirty="0"/>
              <a:t>10</a:t>
            </a:r>
            <a:r>
              <a:rPr lang="zh-CN" altLang="en-US" sz="2800" dirty="0"/>
              <a:t>月</a:t>
            </a:r>
            <a:r>
              <a:rPr lang="en-US" altLang="zh-CN" sz="2800" dirty="0"/>
              <a:t>14</a:t>
            </a:r>
            <a:r>
              <a:rPr lang="zh-CN" altLang="en-US" sz="2800" dirty="0"/>
              <a:t>日（周一）晚上</a:t>
            </a:r>
            <a:r>
              <a:rPr lang="en-US" altLang="zh-CN" sz="2800" dirty="0"/>
              <a:t>11</a:t>
            </a:r>
            <a:r>
              <a:rPr lang="zh-CN" altLang="en-US" sz="2800" dirty="0"/>
              <a:t>：</a:t>
            </a:r>
            <a:r>
              <a:rPr lang="en-US" altLang="zh-CN" sz="2800" dirty="0"/>
              <a:t>59</a:t>
            </a:r>
            <a:r>
              <a:rPr lang="zh-CN" altLang="en-US" sz="2800" dirty="0"/>
              <a:t>：</a:t>
            </a:r>
            <a:r>
              <a:rPr lang="en-US" altLang="zh-CN" sz="2800" dirty="0"/>
              <a:t>59</a:t>
            </a:r>
            <a:r>
              <a:rPr lang="zh-CN" altLang="en-US" dirty="0"/>
              <a:t>，</a:t>
            </a:r>
            <a:r>
              <a:rPr lang="zh-CN" altLang="en-US" sz="2400" dirty="0"/>
              <a:t>逾期会扣分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6342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微软">
      <a:dk1>
        <a:srgbClr val="000000"/>
      </a:dk1>
      <a:lt1>
        <a:srgbClr val="FFFFFF"/>
      </a:lt1>
      <a:dk2>
        <a:srgbClr val="232934"/>
      </a:dk2>
      <a:lt2>
        <a:srgbClr val="DCEEF7"/>
      </a:lt2>
      <a:accent1>
        <a:srgbClr val="286FF0"/>
      </a:accent1>
      <a:accent2>
        <a:srgbClr val="0F5AE1"/>
      </a:accent2>
      <a:accent3>
        <a:srgbClr val="7CDFA5"/>
      </a:accent3>
      <a:accent4>
        <a:srgbClr val="22AA9B"/>
      </a:accent4>
      <a:accent5>
        <a:srgbClr val="FB9785"/>
      </a:accent5>
      <a:accent6>
        <a:srgbClr val="FA7598"/>
      </a:accent6>
      <a:hlink>
        <a:srgbClr val="F39209"/>
      </a:hlink>
      <a:folHlink>
        <a:srgbClr val="8DE0D3"/>
      </a:folHlink>
    </a:clrScheme>
    <a:fontScheme name="OPs">
      <a:majorFont>
        <a:latin typeface="Arial Black"/>
        <a:ea typeface="微软雅黑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F5FCC8C2-3F56-427A-B7D8-329A215072C3}" vid="{BBCD203E-503B-4AA7-9E30-00EFCBA822A9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1324</TotalTime>
  <Words>670</Words>
  <Application>Microsoft Office PowerPoint</Application>
  <PresentationFormat>宽屏</PresentationFormat>
  <Paragraphs>42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20" baseType="lpstr">
      <vt:lpstr>Microsoft YaHei Light</vt:lpstr>
      <vt:lpstr>等线</vt:lpstr>
      <vt:lpstr>黑体</vt:lpstr>
      <vt:lpstr>Microsoft YaHei</vt:lpstr>
      <vt:lpstr>Microsoft YaHei</vt:lpstr>
      <vt:lpstr>微软雅黑 Light</vt:lpstr>
      <vt:lpstr>Arial</vt:lpstr>
      <vt:lpstr>Calibri</vt:lpstr>
      <vt:lpstr>Segoe UI Light</vt:lpstr>
      <vt:lpstr>Times New Roman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Java语言特性</dc:title>
  <dc:creator>gzx</dc:creator>
  <cp:lastModifiedBy>zhengxian gong</cp:lastModifiedBy>
  <cp:revision>119</cp:revision>
  <dcterms:created xsi:type="dcterms:W3CDTF">2023-07-27T08:54:12Z</dcterms:created>
  <dcterms:modified xsi:type="dcterms:W3CDTF">2024-09-23T14:03:26Z</dcterms:modified>
</cp:coreProperties>
</file>